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7" r:id="rId2"/>
    <p:sldId id="265" r:id="rId3"/>
    <p:sldId id="268" r:id="rId4"/>
    <p:sldId id="301" r:id="rId5"/>
    <p:sldId id="317" r:id="rId6"/>
    <p:sldId id="272" r:id="rId7"/>
    <p:sldId id="320" r:id="rId8"/>
    <p:sldId id="318" r:id="rId9"/>
    <p:sldId id="322" r:id="rId10"/>
    <p:sldId id="321" r:id="rId11"/>
    <p:sldId id="271" r:id="rId12"/>
    <p:sldId id="323" r:id="rId13"/>
    <p:sldId id="316" r:id="rId14"/>
    <p:sldId id="308" r:id="rId15"/>
    <p:sldId id="273" r:id="rId16"/>
    <p:sldId id="304" r:id="rId17"/>
    <p:sldId id="277" r:id="rId18"/>
    <p:sldId id="314" r:id="rId19"/>
    <p:sldId id="313" r:id="rId20"/>
    <p:sldId id="319" r:id="rId21"/>
  </p:sldIdLst>
  <p:sldSz cx="12192000" cy="6858000"/>
  <p:notesSz cx="6888163" cy="10020300"/>
  <p:embeddedFontLst>
    <p:embeddedFont>
      <p:font typeface="Microsoft JhengHei Light" panose="020B0304030504040204" pitchFamily="34" charset="-120"/>
      <p:regular r:id="rId23"/>
    </p:embeddedFont>
    <p:embeddedFont>
      <p:font typeface="Montserrat" panose="00000500000000000000" pitchFamily="2" charset="0"/>
      <p:regular r:id="rId24"/>
      <p:bold r:id="rId25"/>
      <p:italic r:id="rId26"/>
      <p:boldItalic r:id="rId27"/>
    </p:embeddedFont>
    <p:embeddedFont>
      <p:font typeface="Montserrat Thin" panose="00000300000000000000" pitchFamily="2" charset="0"/>
      <p:regular r:id="rId28"/>
      <p:italic r:id="rId29"/>
    </p:embeddedFont>
    <p:embeddedFont>
      <p:font typeface="Rockwell" panose="02060603020205020403" pitchFamily="18"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85076"/>
    <a:srgbClr val="42588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55CA3-7C0B-484D-BF89-D1B254185BDD}" v="127" dt="2023-08-18T07:30:30.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140" autoAdjust="0"/>
  </p:normalViewPr>
  <p:slideViewPr>
    <p:cSldViewPr snapToGrid="0" showGuides="1">
      <p:cViewPr varScale="1">
        <p:scale>
          <a:sx n="111" d="100"/>
          <a:sy n="111" d="100"/>
        </p:scale>
        <p:origin x="594" y="78"/>
      </p:cViewPr>
      <p:guideLst>
        <p:guide orient="horz" pos="2160"/>
        <p:guide pos="3840"/>
      </p:guideLst>
    </p:cSldViewPr>
  </p:slideViewPr>
  <p:notesTextViewPr>
    <p:cViewPr>
      <p:scale>
        <a:sx n="3" d="2"/>
        <a:sy n="3" d="2"/>
      </p:scale>
      <p:origin x="0" y="0"/>
    </p:cViewPr>
  </p:notesTextViewPr>
  <p:notesViewPr>
    <p:cSldViewPr snapToGrid="0">
      <p:cViewPr varScale="1">
        <p:scale>
          <a:sx n="64" d="100"/>
          <a:sy n="64" d="100"/>
        </p:scale>
        <p:origin x="-3096" y="-72"/>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 Maria Niedner" userId="25be6e1d6a690aa3" providerId="LiveId" clId="{8F855CA3-7C0B-484D-BF89-D1B254185BDD}"/>
    <pc:docChg chg="undo redo custSel addSld delSld modSld sldOrd">
      <pc:chgData name="Birgit Maria Niedner" userId="25be6e1d6a690aa3" providerId="LiveId" clId="{8F855CA3-7C0B-484D-BF89-D1B254185BDD}" dt="2024-02-19T17:50:06.162" v="479" actId="20577"/>
      <pc:docMkLst>
        <pc:docMk/>
      </pc:docMkLst>
      <pc:sldChg chg="addSp delSp modSp mod">
        <pc:chgData name="Birgit Maria Niedner" userId="25be6e1d6a690aa3" providerId="LiveId" clId="{8F855CA3-7C0B-484D-BF89-D1B254185BDD}" dt="2024-02-19T17:50:06.162" v="479" actId="20577"/>
        <pc:sldMkLst>
          <pc:docMk/>
          <pc:sldMk cId="1710914921" sldId="257"/>
        </pc:sldMkLst>
        <pc:spChg chg="add del mod">
          <ac:chgData name="Birgit Maria Niedner" userId="25be6e1d6a690aa3" providerId="LiveId" clId="{8F855CA3-7C0B-484D-BF89-D1B254185BDD}" dt="2024-02-19T17:50:06.162" v="479" actId="20577"/>
          <ac:spMkLst>
            <pc:docMk/>
            <pc:sldMk cId="1710914921" sldId="257"/>
            <ac:spMk id="22" creationId="{75929B15-72C9-324D-8112-88AA0E8E19D7}"/>
          </ac:spMkLst>
        </pc:spChg>
      </pc:sldChg>
      <pc:sldChg chg="add del">
        <pc:chgData name="Birgit Maria Niedner" userId="25be6e1d6a690aa3" providerId="LiveId" clId="{8F855CA3-7C0B-484D-BF89-D1B254185BDD}" dt="2023-08-06T11:22:36.322" v="12" actId="47"/>
        <pc:sldMkLst>
          <pc:docMk/>
          <pc:sldMk cId="2937332021" sldId="259"/>
        </pc:sldMkLst>
      </pc:sldChg>
      <pc:sldChg chg="del">
        <pc:chgData name="Birgit Maria Niedner" userId="25be6e1d6a690aa3" providerId="LiveId" clId="{8F855CA3-7C0B-484D-BF89-D1B254185BDD}" dt="2023-08-06T11:22:36.322" v="12" actId="47"/>
        <pc:sldMkLst>
          <pc:docMk/>
          <pc:sldMk cId="1252476067" sldId="264"/>
        </pc:sldMkLst>
      </pc:sldChg>
      <pc:sldChg chg="addSp delSp modSp mod modAnim">
        <pc:chgData name="Birgit Maria Niedner" userId="25be6e1d6a690aa3" providerId="LiveId" clId="{8F855CA3-7C0B-484D-BF89-D1B254185BDD}" dt="2023-08-11T15:44:47.012" v="296"/>
        <pc:sldMkLst>
          <pc:docMk/>
          <pc:sldMk cId="1134643506" sldId="265"/>
        </pc:sldMkLst>
        <pc:spChg chg="add mod">
          <ac:chgData name="Birgit Maria Niedner" userId="25be6e1d6a690aa3" providerId="LiveId" clId="{8F855CA3-7C0B-484D-BF89-D1B254185BDD}" dt="2023-08-06T17:21:29.026" v="295" actId="1076"/>
          <ac:spMkLst>
            <pc:docMk/>
            <pc:sldMk cId="1134643506" sldId="265"/>
            <ac:spMk id="2" creationId="{AA88DE0C-EEF9-411F-5D12-9471C611A5EA}"/>
          </ac:spMkLst>
        </pc:spChg>
        <pc:spChg chg="del">
          <ac:chgData name="Birgit Maria Niedner" userId="25be6e1d6a690aa3" providerId="LiveId" clId="{8F855CA3-7C0B-484D-BF89-D1B254185BDD}" dt="2023-08-06T11:22:57.328" v="14" actId="478"/>
          <ac:spMkLst>
            <pc:docMk/>
            <pc:sldMk cId="1134643506" sldId="265"/>
            <ac:spMk id="9" creationId="{5AD079B1-9B2B-E24F-ABA9-BF1895826C68}"/>
          </ac:spMkLst>
        </pc:spChg>
        <pc:spChg chg="mod">
          <ac:chgData name="Birgit Maria Niedner" userId="25be6e1d6a690aa3" providerId="LiveId" clId="{8F855CA3-7C0B-484D-BF89-D1B254185BDD}" dt="2023-08-06T17:20:07.850" v="230" actId="1076"/>
          <ac:spMkLst>
            <pc:docMk/>
            <pc:sldMk cId="1134643506" sldId="265"/>
            <ac:spMk id="14" creationId="{00000000-0000-0000-0000-000000000000}"/>
          </ac:spMkLst>
        </pc:spChg>
      </pc:sldChg>
      <pc:sldChg chg="del">
        <pc:chgData name="Birgit Maria Niedner" userId="25be6e1d6a690aa3" providerId="LiveId" clId="{8F855CA3-7C0B-484D-BF89-D1B254185BDD}" dt="2023-08-06T11:23:20.778" v="17" actId="47"/>
        <pc:sldMkLst>
          <pc:docMk/>
          <pc:sldMk cId="2417608590" sldId="266"/>
        </pc:sldMkLst>
      </pc:sldChg>
      <pc:sldChg chg="del">
        <pc:chgData name="Birgit Maria Niedner" userId="25be6e1d6a690aa3" providerId="LiveId" clId="{8F855CA3-7C0B-484D-BF89-D1B254185BDD}" dt="2023-08-06T11:23:31.804" v="18" actId="47"/>
        <pc:sldMkLst>
          <pc:docMk/>
          <pc:sldMk cId="571007209" sldId="267"/>
        </pc:sldMkLst>
      </pc:sldChg>
      <pc:sldChg chg="add del">
        <pc:chgData name="Birgit Maria Niedner" userId="25be6e1d6a690aa3" providerId="LiveId" clId="{8F855CA3-7C0B-484D-BF89-D1B254185BDD}" dt="2023-08-06T11:23:41.165" v="19" actId="47"/>
        <pc:sldMkLst>
          <pc:docMk/>
          <pc:sldMk cId="316247980" sldId="269"/>
        </pc:sldMkLst>
      </pc:sldChg>
      <pc:sldChg chg="add del">
        <pc:chgData name="Birgit Maria Niedner" userId="25be6e1d6a690aa3" providerId="LiveId" clId="{8F855CA3-7C0B-484D-BF89-D1B254185BDD}" dt="2023-08-06T11:23:41.165" v="19" actId="47"/>
        <pc:sldMkLst>
          <pc:docMk/>
          <pc:sldMk cId="3277188040" sldId="270"/>
        </pc:sldMkLst>
      </pc:sldChg>
      <pc:sldChg chg="modSp mod ord">
        <pc:chgData name="Birgit Maria Niedner" userId="25be6e1d6a690aa3" providerId="LiveId" clId="{8F855CA3-7C0B-484D-BF89-D1B254185BDD}" dt="2023-08-18T07:30:20.308" v="407" actId="20577"/>
        <pc:sldMkLst>
          <pc:docMk/>
          <pc:sldMk cId="2617474563" sldId="271"/>
        </pc:sldMkLst>
        <pc:spChg chg="mod">
          <ac:chgData name="Birgit Maria Niedner" userId="25be6e1d6a690aa3" providerId="LiveId" clId="{8F855CA3-7C0B-484D-BF89-D1B254185BDD}" dt="2023-08-18T07:30:20.308" v="407" actId="20577"/>
          <ac:spMkLst>
            <pc:docMk/>
            <pc:sldMk cId="2617474563" sldId="271"/>
            <ac:spMk id="2" creationId="{00000000-0000-0000-0000-000000000000}"/>
          </ac:spMkLst>
        </pc:spChg>
        <pc:spChg chg="mod">
          <ac:chgData name="Birgit Maria Niedner" userId="25be6e1d6a690aa3" providerId="LiveId" clId="{8F855CA3-7C0B-484D-BF89-D1B254185BDD}" dt="2023-08-06T17:14:14.540" v="200" actId="1076"/>
          <ac:spMkLst>
            <pc:docMk/>
            <pc:sldMk cId="2617474563" sldId="271"/>
            <ac:spMk id="3" creationId="{8C0E81A2-4BD7-424F-95EA-AB376450BBE4}"/>
          </ac:spMkLst>
        </pc:spChg>
      </pc:sldChg>
      <pc:sldChg chg="addSp delSp modSp add del mod delAnim modAnim">
        <pc:chgData name="Birgit Maria Niedner" userId="25be6e1d6a690aa3" providerId="LiveId" clId="{8F855CA3-7C0B-484D-BF89-D1B254185BDD}" dt="2023-08-11T15:45:00.905" v="298"/>
        <pc:sldMkLst>
          <pc:docMk/>
          <pc:sldMk cId="1716208191" sldId="272"/>
        </pc:sldMkLst>
        <pc:spChg chg="add mod">
          <ac:chgData name="Birgit Maria Niedner" userId="25be6e1d6a690aa3" providerId="LiveId" clId="{8F855CA3-7C0B-484D-BF89-D1B254185BDD}" dt="2023-08-06T11:26:48.024" v="41" actId="1076"/>
          <ac:spMkLst>
            <pc:docMk/>
            <pc:sldMk cId="1716208191" sldId="272"/>
            <ac:spMk id="2" creationId="{5237CE42-E0CE-F0DF-809F-426D133FC4EA}"/>
          </ac:spMkLst>
        </pc:spChg>
        <pc:spChg chg="add mod">
          <ac:chgData name="Birgit Maria Niedner" userId="25be6e1d6a690aa3" providerId="LiveId" clId="{8F855CA3-7C0B-484D-BF89-D1B254185BDD}" dt="2023-08-06T11:26:48.024" v="41" actId="1076"/>
          <ac:spMkLst>
            <pc:docMk/>
            <pc:sldMk cId="1716208191" sldId="272"/>
            <ac:spMk id="3" creationId="{D3BDE576-418D-DEC7-A516-D67740F3A9CB}"/>
          </ac:spMkLst>
        </pc:spChg>
        <pc:spChg chg="add mod">
          <ac:chgData name="Birgit Maria Niedner" userId="25be6e1d6a690aa3" providerId="LiveId" clId="{8F855CA3-7C0B-484D-BF89-D1B254185BDD}" dt="2023-08-06T11:26:48.024" v="41" actId="1076"/>
          <ac:spMkLst>
            <pc:docMk/>
            <pc:sldMk cId="1716208191" sldId="272"/>
            <ac:spMk id="4" creationId="{8C25316C-8635-CF34-9828-73980AD0519A}"/>
          </ac:spMkLst>
        </pc:spChg>
        <pc:spChg chg="mod">
          <ac:chgData name="Birgit Maria Niedner" userId="25be6e1d6a690aa3" providerId="LiveId" clId="{8F855CA3-7C0B-484D-BF89-D1B254185BDD}" dt="2023-08-06T11:27:36.366" v="83" actId="1076"/>
          <ac:spMkLst>
            <pc:docMk/>
            <pc:sldMk cId="1716208191" sldId="272"/>
            <ac:spMk id="10" creationId="{4D7C4AC7-0287-45D8-A922-38B338224A6E}"/>
          </ac:spMkLst>
        </pc:spChg>
        <pc:spChg chg="del mod">
          <ac:chgData name="Birgit Maria Niedner" userId="25be6e1d6a690aa3" providerId="LiveId" clId="{8F855CA3-7C0B-484D-BF89-D1B254185BDD}" dt="2023-08-06T11:24:32.247" v="26" actId="478"/>
          <ac:spMkLst>
            <pc:docMk/>
            <pc:sldMk cId="1716208191" sldId="272"/>
            <ac:spMk id="14" creationId="{00000000-0000-0000-0000-000000000000}"/>
          </ac:spMkLst>
        </pc:spChg>
        <pc:spChg chg="mod">
          <ac:chgData name="Birgit Maria Niedner" userId="25be6e1d6a690aa3" providerId="LiveId" clId="{8F855CA3-7C0B-484D-BF89-D1B254185BDD}" dt="2023-08-06T11:26:09.287" v="37" actId="14100"/>
          <ac:spMkLst>
            <pc:docMk/>
            <pc:sldMk cId="1716208191" sldId="272"/>
            <ac:spMk id="17" creationId="{00000000-0000-0000-0000-000000000000}"/>
          </ac:spMkLst>
        </pc:spChg>
        <pc:picChg chg="add mod">
          <ac:chgData name="Birgit Maria Niedner" userId="25be6e1d6a690aa3" providerId="LiveId" clId="{8F855CA3-7C0B-484D-BF89-D1B254185BDD}" dt="2023-08-06T11:26:48.024" v="41" actId="1076"/>
          <ac:picMkLst>
            <pc:docMk/>
            <pc:sldMk cId="1716208191" sldId="272"/>
            <ac:picMk id="5" creationId="{CD508536-68AA-DCC8-8037-D774E0330640}"/>
          </ac:picMkLst>
        </pc:picChg>
        <pc:picChg chg="add mod">
          <ac:chgData name="Birgit Maria Niedner" userId="25be6e1d6a690aa3" providerId="LiveId" clId="{8F855CA3-7C0B-484D-BF89-D1B254185BDD}" dt="2023-08-06T11:26:48.024" v="41" actId="1076"/>
          <ac:picMkLst>
            <pc:docMk/>
            <pc:sldMk cId="1716208191" sldId="272"/>
            <ac:picMk id="6" creationId="{A12EA6B5-D271-010C-B8A8-55ED7C64E864}"/>
          </ac:picMkLst>
        </pc:picChg>
        <pc:picChg chg="add mod">
          <ac:chgData name="Birgit Maria Niedner" userId="25be6e1d6a690aa3" providerId="LiveId" clId="{8F855CA3-7C0B-484D-BF89-D1B254185BDD}" dt="2023-08-06T11:26:57.719" v="43" actId="1076"/>
          <ac:picMkLst>
            <pc:docMk/>
            <pc:sldMk cId="1716208191" sldId="272"/>
            <ac:picMk id="7" creationId="{27435E9B-FC9D-8315-B179-0806EFB1604F}"/>
          </ac:picMkLst>
        </pc:picChg>
        <pc:picChg chg="mod">
          <ac:chgData name="Birgit Maria Niedner" userId="25be6e1d6a690aa3" providerId="LiveId" clId="{8F855CA3-7C0B-484D-BF89-D1B254185BDD}" dt="2023-08-06T11:25:50.871" v="33" actId="1076"/>
          <ac:picMkLst>
            <pc:docMk/>
            <pc:sldMk cId="1716208191" sldId="272"/>
            <ac:picMk id="18" creationId="{28C58B94-C744-4D95-A2E6-63AD11EAC0EC}"/>
          </ac:picMkLst>
        </pc:picChg>
      </pc:sldChg>
      <pc:sldChg chg="add del">
        <pc:chgData name="Birgit Maria Niedner" userId="25be6e1d6a690aa3" providerId="LiveId" clId="{8F855CA3-7C0B-484D-BF89-D1B254185BDD}" dt="2023-08-06T11:27:45.928" v="85" actId="47"/>
        <pc:sldMkLst>
          <pc:docMk/>
          <pc:sldMk cId="2467822305" sldId="274"/>
        </pc:sldMkLst>
      </pc:sldChg>
      <pc:sldChg chg="add del">
        <pc:chgData name="Birgit Maria Niedner" userId="25be6e1d6a690aa3" providerId="LiveId" clId="{8F855CA3-7C0B-484D-BF89-D1B254185BDD}" dt="2023-08-06T11:27:54.004" v="86" actId="47"/>
        <pc:sldMkLst>
          <pc:docMk/>
          <pc:sldMk cId="899692855" sldId="275"/>
        </pc:sldMkLst>
      </pc:sldChg>
      <pc:sldChg chg="add del">
        <pc:chgData name="Birgit Maria Niedner" userId="25be6e1d6a690aa3" providerId="LiveId" clId="{8F855CA3-7C0B-484D-BF89-D1B254185BDD}" dt="2023-08-06T11:27:54.004" v="86" actId="47"/>
        <pc:sldMkLst>
          <pc:docMk/>
          <pc:sldMk cId="2135952976" sldId="276"/>
        </pc:sldMkLst>
      </pc:sldChg>
      <pc:sldChg chg="del">
        <pc:chgData name="Birgit Maria Niedner" userId="25be6e1d6a690aa3" providerId="LiveId" clId="{8F855CA3-7C0B-484D-BF89-D1B254185BDD}" dt="2023-08-06T11:29:03.088" v="109" actId="47"/>
        <pc:sldMkLst>
          <pc:docMk/>
          <pc:sldMk cId="1900178271" sldId="278"/>
        </pc:sldMkLst>
      </pc:sldChg>
      <pc:sldChg chg="del">
        <pc:chgData name="Birgit Maria Niedner" userId="25be6e1d6a690aa3" providerId="LiveId" clId="{8F855CA3-7C0B-484D-BF89-D1B254185BDD}" dt="2023-08-06T11:29:16.196" v="110" actId="47"/>
        <pc:sldMkLst>
          <pc:docMk/>
          <pc:sldMk cId="3398247000" sldId="279"/>
        </pc:sldMkLst>
      </pc:sldChg>
      <pc:sldChg chg="del">
        <pc:chgData name="Birgit Maria Niedner" userId="25be6e1d6a690aa3" providerId="LiveId" clId="{8F855CA3-7C0B-484D-BF89-D1B254185BDD}" dt="2023-08-06T11:29:16.196" v="110" actId="47"/>
        <pc:sldMkLst>
          <pc:docMk/>
          <pc:sldMk cId="789381697" sldId="280"/>
        </pc:sldMkLst>
      </pc:sldChg>
      <pc:sldChg chg="del">
        <pc:chgData name="Birgit Maria Niedner" userId="25be6e1d6a690aa3" providerId="LiveId" clId="{8F855CA3-7C0B-484D-BF89-D1B254185BDD}" dt="2023-08-06T11:29:16.196" v="110" actId="47"/>
        <pc:sldMkLst>
          <pc:docMk/>
          <pc:sldMk cId="3987899065" sldId="281"/>
        </pc:sldMkLst>
      </pc:sldChg>
      <pc:sldChg chg="del">
        <pc:chgData name="Birgit Maria Niedner" userId="25be6e1d6a690aa3" providerId="LiveId" clId="{8F855CA3-7C0B-484D-BF89-D1B254185BDD}" dt="2023-08-06T11:29:16.196" v="110" actId="47"/>
        <pc:sldMkLst>
          <pc:docMk/>
          <pc:sldMk cId="1894121114" sldId="282"/>
        </pc:sldMkLst>
      </pc:sldChg>
      <pc:sldChg chg="del">
        <pc:chgData name="Birgit Maria Niedner" userId="25be6e1d6a690aa3" providerId="LiveId" clId="{8F855CA3-7C0B-484D-BF89-D1B254185BDD}" dt="2023-08-06T11:29:51.038" v="111" actId="47"/>
        <pc:sldMkLst>
          <pc:docMk/>
          <pc:sldMk cId="3749654162" sldId="283"/>
        </pc:sldMkLst>
      </pc:sldChg>
      <pc:sldChg chg="del">
        <pc:chgData name="Birgit Maria Niedner" userId="25be6e1d6a690aa3" providerId="LiveId" clId="{8F855CA3-7C0B-484D-BF89-D1B254185BDD}" dt="2023-08-06T11:29:51.038" v="111" actId="47"/>
        <pc:sldMkLst>
          <pc:docMk/>
          <pc:sldMk cId="1018215492" sldId="284"/>
        </pc:sldMkLst>
      </pc:sldChg>
      <pc:sldChg chg="del">
        <pc:chgData name="Birgit Maria Niedner" userId="25be6e1d6a690aa3" providerId="LiveId" clId="{8F855CA3-7C0B-484D-BF89-D1B254185BDD}" dt="2023-08-06T11:29:51.038" v="111" actId="47"/>
        <pc:sldMkLst>
          <pc:docMk/>
          <pc:sldMk cId="33159374" sldId="285"/>
        </pc:sldMkLst>
      </pc:sldChg>
      <pc:sldChg chg="del">
        <pc:chgData name="Birgit Maria Niedner" userId="25be6e1d6a690aa3" providerId="LiveId" clId="{8F855CA3-7C0B-484D-BF89-D1B254185BDD}" dt="2023-08-06T11:29:51.038" v="111" actId="47"/>
        <pc:sldMkLst>
          <pc:docMk/>
          <pc:sldMk cId="2326262228" sldId="286"/>
        </pc:sldMkLst>
      </pc:sldChg>
      <pc:sldChg chg="del">
        <pc:chgData name="Birgit Maria Niedner" userId="25be6e1d6a690aa3" providerId="LiveId" clId="{8F855CA3-7C0B-484D-BF89-D1B254185BDD}" dt="2023-08-06T11:29:51.038" v="111" actId="47"/>
        <pc:sldMkLst>
          <pc:docMk/>
          <pc:sldMk cId="1205377326" sldId="287"/>
        </pc:sldMkLst>
      </pc:sldChg>
      <pc:sldChg chg="del">
        <pc:chgData name="Birgit Maria Niedner" userId="25be6e1d6a690aa3" providerId="LiveId" clId="{8F855CA3-7C0B-484D-BF89-D1B254185BDD}" dt="2023-08-06T11:30:04.979" v="112" actId="47"/>
        <pc:sldMkLst>
          <pc:docMk/>
          <pc:sldMk cId="3991151983" sldId="288"/>
        </pc:sldMkLst>
      </pc:sldChg>
      <pc:sldChg chg="del">
        <pc:chgData name="Birgit Maria Niedner" userId="25be6e1d6a690aa3" providerId="LiveId" clId="{8F855CA3-7C0B-484D-BF89-D1B254185BDD}" dt="2023-08-06T11:30:04.979" v="112" actId="47"/>
        <pc:sldMkLst>
          <pc:docMk/>
          <pc:sldMk cId="4266306655" sldId="289"/>
        </pc:sldMkLst>
      </pc:sldChg>
      <pc:sldChg chg="del">
        <pc:chgData name="Birgit Maria Niedner" userId="25be6e1d6a690aa3" providerId="LiveId" clId="{8F855CA3-7C0B-484D-BF89-D1B254185BDD}" dt="2023-08-06T11:30:37.077" v="115" actId="47"/>
        <pc:sldMkLst>
          <pc:docMk/>
          <pc:sldMk cId="426493814" sldId="290"/>
        </pc:sldMkLst>
      </pc:sldChg>
      <pc:sldChg chg="del">
        <pc:chgData name="Birgit Maria Niedner" userId="25be6e1d6a690aa3" providerId="LiveId" clId="{8F855CA3-7C0B-484D-BF89-D1B254185BDD}" dt="2023-08-06T11:30:37.077" v="115" actId="47"/>
        <pc:sldMkLst>
          <pc:docMk/>
          <pc:sldMk cId="1907844473" sldId="291"/>
        </pc:sldMkLst>
      </pc:sldChg>
      <pc:sldChg chg="del">
        <pc:chgData name="Birgit Maria Niedner" userId="25be6e1d6a690aa3" providerId="LiveId" clId="{8F855CA3-7C0B-484D-BF89-D1B254185BDD}" dt="2023-08-06T11:30:37.077" v="115" actId="47"/>
        <pc:sldMkLst>
          <pc:docMk/>
          <pc:sldMk cId="16545262" sldId="292"/>
        </pc:sldMkLst>
      </pc:sldChg>
      <pc:sldChg chg="del">
        <pc:chgData name="Birgit Maria Niedner" userId="25be6e1d6a690aa3" providerId="LiveId" clId="{8F855CA3-7C0B-484D-BF89-D1B254185BDD}" dt="2023-08-06T11:30:37.077" v="115" actId="47"/>
        <pc:sldMkLst>
          <pc:docMk/>
          <pc:sldMk cId="262438062" sldId="293"/>
        </pc:sldMkLst>
      </pc:sldChg>
      <pc:sldChg chg="del">
        <pc:chgData name="Birgit Maria Niedner" userId="25be6e1d6a690aa3" providerId="LiveId" clId="{8F855CA3-7C0B-484D-BF89-D1B254185BDD}" dt="2023-08-06T11:30:37.077" v="115" actId="47"/>
        <pc:sldMkLst>
          <pc:docMk/>
          <pc:sldMk cId="1600057033" sldId="294"/>
        </pc:sldMkLst>
      </pc:sldChg>
      <pc:sldChg chg="del">
        <pc:chgData name="Birgit Maria Niedner" userId="25be6e1d6a690aa3" providerId="LiveId" clId="{8F855CA3-7C0B-484D-BF89-D1B254185BDD}" dt="2023-08-06T11:30:37.077" v="115" actId="47"/>
        <pc:sldMkLst>
          <pc:docMk/>
          <pc:sldMk cId="3957869610" sldId="295"/>
        </pc:sldMkLst>
      </pc:sldChg>
      <pc:sldChg chg="del">
        <pc:chgData name="Birgit Maria Niedner" userId="25be6e1d6a690aa3" providerId="LiveId" clId="{8F855CA3-7C0B-484D-BF89-D1B254185BDD}" dt="2023-08-06T11:30:37.077" v="115" actId="47"/>
        <pc:sldMkLst>
          <pc:docMk/>
          <pc:sldMk cId="2315939482" sldId="296"/>
        </pc:sldMkLst>
      </pc:sldChg>
      <pc:sldChg chg="del">
        <pc:chgData name="Birgit Maria Niedner" userId="25be6e1d6a690aa3" providerId="LiveId" clId="{8F855CA3-7C0B-484D-BF89-D1B254185BDD}" dt="2023-08-06T11:30:37.077" v="115" actId="47"/>
        <pc:sldMkLst>
          <pc:docMk/>
          <pc:sldMk cId="2371595683" sldId="297"/>
        </pc:sldMkLst>
      </pc:sldChg>
      <pc:sldChg chg="del">
        <pc:chgData name="Birgit Maria Niedner" userId="25be6e1d6a690aa3" providerId="LiveId" clId="{8F855CA3-7C0B-484D-BF89-D1B254185BDD}" dt="2023-08-06T11:30:37.077" v="115" actId="47"/>
        <pc:sldMkLst>
          <pc:docMk/>
          <pc:sldMk cId="2397383600" sldId="298"/>
        </pc:sldMkLst>
      </pc:sldChg>
      <pc:sldChg chg="del">
        <pc:chgData name="Birgit Maria Niedner" userId="25be6e1d6a690aa3" providerId="LiveId" clId="{8F855CA3-7C0B-484D-BF89-D1B254185BDD}" dt="2023-08-06T11:30:04.979" v="112" actId="47"/>
        <pc:sldMkLst>
          <pc:docMk/>
          <pc:sldMk cId="3480417725" sldId="299"/>
        </pc:sldMkLst>
      </pc:sldChg>
      <pc:sldChg chg="del">
        <pc:chgData name="Birgit Maria Niedner" userId="25be6e1d6a690aa3" providerId="LiveId" clId="{8F855CA3-7C0B-484D-BF89-D1B254185BDD}" dt="2023-08-06T11:30:04.979" v="112" actId="47"/>
        <pc:sldMkLst>
          <pc:docMk/>
          <pc:sldMk cId="1964298697" sldId="300"/>
        </pc:sldMkLst>
      </pc:sldChg>
      <pc:sldChg chg="add del modAnim">
        <pc:chgData name="Birgit Maria Niedner" userId="25be6e1d6a690aa3" providerId="LiveId" clId="{8F855CA3-7C0B-484D-BF89-D1B254185BDD}" dt="2023-08-11T15:44:54.355" v="297"/>
        <pc:sldMkLst>
          <pc:docMk/>
          <pc:sldMk cId="2432978573" sldId="301"/>
        </pc:sldMkLst>
      </pc:sldChg>
      <pc:sldChg chg="modSp add del mod">
        <pc:chgData name="Birgit Maria Niedner" userId="25be6e1d6a690aa3" providerId="LiveId" clId="{8F855CA3-7C0B-484D-BF89-D1B254185BDD}" dt="2023-08-06T11:27:39.525" v="84" actId="47"/>
        <pc:sldMkLst>
          <pc:docMk/>
          <pc:sldMk cId="800142978" sldId="302"/>
        </pc:sldMkLst>
        <pc:picChg chg="mod">
          <ac:chgData name="Birgit Maria Niedner" userId="25be6e1d6a690aa3" providerId="LiveId" clId="{8F855CA3-7C0B-484D-BF89-D1B254185BDD}" dt="2023-08-06T11:24:59.102" v="28" actId="1076"/>
          <ac:picMkLst>
            <pc:docMk/>
            <pc:sldMk cId="800142978" sldId="302"/>
            <ac:picMk id="16" creationId="{AD79FE02-39B3-41E3-AD4F-C5015E66EAD1}"/>
          </ac:picMkLst>
        </pc:picChg>
      </pc:sldChg>
      <pc:sldChg chg="modAnim">
        <pc:chgData name="Birgit Maria Niedner" userId="25be6e1d6a690aa3" providerId="LiveId" clId="{8F855CA3-7C0B-484D-BF89-D1B254185BDD}" dt="2023-08-11T15:45:39.120" v="302"/>
        <pc:sldMkLst>
          <pc:docMk/>
          <pc:sldMk cId="287110570" sldId="304"/>
        </pc:sldMkLst>
      </pc:sldChg>
      <pc:sldChg chg="add del">
        <pc:chgData name="Birgit Maria Niedner" userId="25be6e1d6a690aa3" providerId="LiveId" clId="{8F855CA3-7C0B-484D-BF89-D1B254185BDD}" dt="2023-08-06T11:27:54.004" v="86" actId="47"/>
        <pc:sldMkLst>
          <pc:docMk/>
          <pc:sldMk cId="391475453" sldId="305"/>
        </pc:sldMkLst>
      </pc:sldChg>
      <pc:sldChg chg="add del">
        <pc:chgData name="Birgit Maria Niedner" userId="25be6e1d6a690aa3" providerId="LiveId" clId="{8F855CA3-7C0B-484D-BF89-D1B254185BDD}" dt="2023-08-06T11:22:36.322" v="12" actId="47"/>
        <pc:sldMkLst>
          <pc:docMk/>
          <pc:sldMk cId="679455490" sldId="306"/>
        </pc:sldMkLst>
      </pc:sldChg>
      <pc:sldChg chg="modSp del mod">
        <pc:chgData name="Birgit Maria Niedner" userId="25be6e1d6a690aa3" providerId="LiveId" clId="{8F855CA3-7C0B-484D-BF89-D1B254185BDD}" dt="2023-08-06T11:31:12.471" v="116" actId="47"/>
        <pc:sldMkLst>
          <pc:docMk/>
          <pc:sldMk cId="1437598999" sldId="307"/>
        </pc:sldMkLst>
        <pc:spChg chg="mod">
          <ac:chgData name="Birgit Maria Niedner" userId="25be6e1d6a690aa3" providerId="LiveId" clId="{8F855CA3-7C0B-484D-BF89-D1B254185BDD}" dt="2023-08-06T11:30:15.990" v="114" actId="1076"/>
          <ac:spMkLst>
            <pc:docMk/>
            <pc:sldMk cId="1437598999" sldId="307"/>
            <ac:spMk id="12" creationId="{F4E5C200-7D34-44D5-AA48-1F11831C1DBB}"/>
          </ac:spMkLst>
        </pc:spChg>
      </pc:sldChg>
      <pc:sldChg chg="ord">
        <pc:chgData name="Birgit Maria Niedner" userId="25be6e1d6a690aa3" providerId="LiveId" clId="{8F855CA3-7C0B-484D-BF89-D1B254185BDD}" dt="2023-08-06T11:28:45.247" v="108"/>
        <pc:sldMkLst>
          <pc:docMk/>
          <pc:sldMk cId="990323884" sldId="308"/>
        </pc:sldMkLst>
      </pc:sldChg>
      <pc:sldChg chg="del">
        <pc:chgData name="Birgit Maria Niedner" userId="25be6e1d6a690aa3" providerId="LiveId" clId="{8F855CA3-7C0B-484D-BF89-D1B254185BDD}" dt="2023-08-06T11:30:37.077" v="115" actId="47"/>
        <pc:sldMkLst>
          <pc:docMk/>
          <pc:sldMk cId="3729681882" sldId="309"/>
        </pc:sldMkLst>
      </pc:sldChg>
      <pc:sldChg chg="del">
        <pc:chgData name="Birgit Maria Niedner" userId="25be6e1d6a690aa3" providerId="LiveId" clId="{8F855CA3-7C0B-484D-BF89-D1B254185BDD}" dt="2023-08-06T11:29:03.088" v="109" actId="47"/>
        <pc:sldMkLst>
          <pc:docMk/>
          <pc:sldMk cId="3846808107" sldId="310"/>
        </pc:sldMkLst>
      </pc:sldChg>
      <pc:sldChg chg="del">
        <pc:chgData name="Birgit Maria Niedner" userId="25be6e1d6a690aa3" providerId="LiveId" clId="{8F855CA3-7C0B-484D-BF89-D1B254185BDD}" dt="2023-08-06T11:30:37.077" v="115" actId="47"/>
        <pc:sldMkLst>
          <pc:docMk/>
          <pc:sldMk cId="3612484758" sldId="312"/>
        </pc:sldMkLst>
      </pc:sldChg>
      <pc:sldChg chg="del">
        <pc:chgData name="Birgit Maria Niedner" userId="25be6e1d6a690aa3" providerId="LiveId" clId="{8F855CA3-7C0B-484D-BF89-D1B254185BDD}" dt="2023-08-06T11:31:21.044" v="117" actId="47"/>
        <pc:sldMkLst>
          <pc:docMk/>
          <pc:sldMk cId="3095711595" sldId="315"/>
        </pc:sldMkLst>
      </pc:sldChg>
      <pc:sldChg chg="modSp add mod ord">
        <pc:chgData name="Birgit Maria Niedner" userId="25be6e1d6a690aa3" providerId="LiveId" clId="{8F855CA3-7C0B-484D-BF89-D1B254185BDD}" dt="2023-08-06T11:28:32.935" v="106" actId="14100"/>
        <pc:sldMkLst>
          <pc:docMk/>
          <pc:sldMk cId="4020083869" sldId="316"/>
        </pc:sldMkLst>
        <pc:spChg chg="mod">
          <ac:chgData name="Birgit Maria Niedner" userId="25be6e1d6a690aa3" providerId="LiveId" clId="{8F855CA3-7C0B-484D-BF89-D1B254185BDD}" dt="2023-08-06T11:28:32.935" v="106" actId="14100"/>
          <ac:spMkLst>
            <pc:docMk/>
            <pc:sldMk cId="4020083869" sldId="316"/>
            <ac:spMk id="2" creationId="{00000000-0000-0000-0000-000000000000}"/>
          </ac:spMkLst>
        </pc:spChg>
      </pc:sldChg>
      <pc:sldChg chg="add">
        <pc:chgData name="Birgit Maria Niedner" userId="25be6e1d6a690aa3" providerId="LiveId" clId="{8F855CA3-7C0B-484D-BF89-D1B254185BDD}" dt="2023-08-06T17:10:46.024" v="118"/>
        <pc:sldMkLst>
          <pc:docMk/>
          <pc:sldMk cId="2450907325" sldId="317"/>
        </pc:sldMkLst>
      </pc:sldChg>
      <pc:sldChg chg="addSp delSp modSp add mod modAnim">
        <pc:chgData name="Birgit Maria Niedner" userId="25be6e1d6a690aa3" providerId="LiveId" clId="{8F855CA3-7C0B-484D-BF89-D1B254185BDD}" dt="2023-08-11T15:45:06.463" v="299"/>
        <pc:sldMkLst>
          <pc:docMk/>
          <pc:sldMk cId="3698886426" sldId="318"/>
        </pc:sldMkLst>
        <pc:spChg chg="del">
          <ac:chgData name="Birgit Maria Niedner" userId="25be6e1d6a690aa3" providerId="LiveId" clId="{8F855CA3-7C0B-484D-BF89-D1B254185BDD}" dt="2023-08-06T17:14:32.902" v="202" actId="478"/>
          <ac:spMkLst>
            <pc:docMk/>
            <pc:sldMk cId="3698886426" sldId="318"/>
            <ac:spMk id="6" creationId="{53A9E5D7-33A9-49AB-B845-920D6A0A0B16}"/>
          </ac:spMkLst>
        </pc:spChg>
        <pc:spChg chg="del">
          <ac:chgData name="Birgit Maria Niedner" userId="25be6e1d6a690aa3" providerId="LiveId" clId="{8F855CA3-7C0B-484D-BF89-D1B254185BDD}" dt="2023-08-06T17:11:43.303" v="151" actId="478"/>
          <ac:spMkLst>
            <pc:docMk/>
            <pc:sldMk cId="3698886426" sldId="318"/>
            <ac:spMk id="10" creationId="{FE9E79A8-5825-4BF8-8270-5C7CDB4D1650}"/>
          </ac:spMkLst>
        </pc:spChg>
        <pc:picChg chg="add mod">
          <ac:chgData name="Birgit Maria Niedner" userId="25be6e1d6a690aa3" providerId="LiveId" clId="{8F855CA3-7C0B-484D-BF89-D1B254185BDD}" dt="2023-08-06T17:18:31.035" v="224" actId="1076"/>
          <ac:picMkLst>
            <pc:docMk/>
            <pc:sldMk cId="3698886426" sldId="318"/>
            <ac:picMk id="2" creationId="{7CE86CEC-4152-10A5-35EF-EC103B9E40FA}"/>
          </ac:picMkLst>
        </pc:picChg>
        <pc:picChg chg="add mod ord">
          <ac:chgData name="Birgit Maria Niedner" userId="25be6e1d6a690aa3" providerId="LiveId" clId="{8F855CA3-7C0B-484D-BF89-D1B254185BDD}" dt="2023-08-06T17:18:46.380" v="227" actId="167"/>
          <ac:picMkLst>
            <pc:docMk/>
            <pc:sldMk cId="3698886426" sldId="318"/>
            <ac:picMk id="3" creationId="{DC53FA9F-D475-1C34-7C43-A048B4495466}"/>
          </ac:picMkLst>
        </pc:picChg>
        <pc:picChg chg="add mod">
          <ac:chgData name="Birgit Maria Niedner" userId="25be6e1d6a690aa3" providerId="LiveId" clId="{8F855CA3-7C0B-484D-BF89-D1B254185BDD}" dt="2023-08-06T17:16:21.563" v="213" actId="1076"/>
          <ac:picMkLst>
            <pc:docMk/>
            <pc:sldMk cId="3698886426" sldId="318"/>
            <ac:picMk id="4" creationId="{9B8670FE-D800-9D33-202D-BD9443F487F8}"/>
          </ac:picMkLst>
        </pc:picChg>
        <pc:picChg chg="add mod">
          <ac:chgData name="Birgit Maria Niedner" userId="25be6e1d6a690aa3" providerId="LiveId" clId="{8F855CA3-7C0B-484D-BF89-D1B254185BDD}" dt="2023-08-06T17:18:15.050" v="221" actId="1076"/>
          <ac:picMkLst>
            <pc:docMk/>
            <pc:sldMk cId="3698886426" sldId="318"/>
            <ac:picMk id="5" creationId="{D3B3C131-048F-B020-C975-D1E96AB7FD0B}"/>
          </ac:picMkLst>
        </pc:picChg>
        <pc:picChg chg="del">
          <ac:chgData name="Birgit Maria Niedner" userId="25be6e1d6a690aa3" providerId="LiveId" clId="{8F855CA3-7C0B-484D-BF89-D1B254185BDD}" dt="2023-08-06T17:11:37.370" v="150" actId="478"/>
          <ac:picMkLst>
            <pc:docMk/>
            <pc:sldMk cId="3698886426" sldId="318"/>
            <ac:picMk id="7" creationId="{C2934CD5-D699-4E95-BE6D-EE021BBE5964}"/>
          </ac:picMkLst>
        </pc:picChg>
        <pc:picChg chg="mod">
          <ac:chgData name="Birgit Maria Niedner" userId="25be6e1d6a690aa3" providerId="LiveId" clId="{8F855CA3-7C0B-484D-BF89-D1B254185BDD}" dt="2023-08-06T17:19:06.426" v="229" actId="1076"/>
          <ac:picMkLst>
            <pc:docMk/>
            <pc:sldMk cId="3698886426" sldId="318"/>
            <ac:picMk id="9" creationId="{A9915A1C-22A5-4D40-A6F8-9D8E9093E7C8}"/>
          </ac:picMkLst>
        </pc:picChg>
        <pc:picChg chg="ord">
          <ac:chgData name="Birgit Maria Niedner" userId="25be6e1d6a690aa3" providerId="LiveId" clId="{8F855CA3-7C0B-484D-BF89-D1B254185BDD}" dt="2023-08-06T17:18:51.500" v="228" actId="166"/>
          <ac:picMkLst>
            <pc:docMk/>
            <pc:sldMk cId="3698886426" sldId="318"/>
            <ac:picMk id="11" creationId="{D5285143-202C-4396-AAA8-46F5DA58F55F}"/>
          </ac:picMkLst>
        </pc:picChg>
        <pc:picChg chg="add mod">
          <ac:chgData name="Birgit Maria Niedner" userId="25be6e1d6a690aa3" providerId="LiveId" clId="{8F855CA3-7C0B-484D-BF89-D1B254185BDD}" dt="2023-08-06T17:18:11.027" v="220" actId="1076"/>
          <ac:picMkLst>
            <pc:docMk/>
            <pc:sldMk cId="3698886426" sldId="318"/>
            <ac:picMk id="12" creationId="{868620FE-8C4A-7425-9C24-8A7911A6FE61}"/>
          </ac:picMkLst>
        </pc:picChg>
      </pc:sldChg>
      <pc:sldChg chg="addSp delSp modSp add mod">
        <pc:chgData name="Birgit Maria Niedner" userId="25be6e1d6a690aa3" providerId="LiveId" clId="{8F855CA3-7C0B-484D-BF89-D1B254185BDD}" dt="2023-08-11T15:47:08.483" v="316" actId="1076"/>
        <pc:sldMkLst>
          <pc:docMk/>
          <pc:sldMk cId="1628985297" sldId="319"/>
        </pc:sldMkLst>
        <pc:spChg chg="mod">
          <ac:chgData name="Birgit Maria Niedner" userId="25be6e1d6a690aa3" providerId="LiveId" clId="{8F855CA3-7C0B-484D-BF89-D1B254185BDD}" dt="2023-08-11T15:47:08.483" v="316" actId="1076"/>
          <ac:spMkLst>
            <pc:docMk/>
            <pc:sldMk cId="1628985297" sldId="319"/>
            <ac:spMk id="2" creationId="{AA88DE0C-EEF9-411F-5D12-9471C611A5EA}"/>
          </ac:spMkLst>
        </pc:spChg>
        <pc:spChg chg="add del mod">
          <ac:chgData name="Birgit Maria Niedner" userId="25be6e1d6a690aa3" providerId="LiveId" clId="{8F855CA3-7C0B-484D-BF89-D1B254185BDD}" dt="2023-08-11T15:46:32.807" v="308" actId="478"/>
          <ac:spMkLst>
            <pc:docMk/>
            <pc:sldMk cId="1628985297" sldId="319"/>
            <ac:spMk id="4" creationId="{C4240884-C3FE-A5A3-A6BB-101835A5E16F}"/>
          </ac:spMkLst>
        </pc:spChg>
        <pc:spChg chg="add del">
          <ac:chgData name="Birgit Maria Niedner" userId="25be6e1d6a690aa3" providerId="LiveId" clId="{8F855CA3-7C0B-484D-BF89-D1B254185BDD}" dt="2023-08-11T15:46:24.524" v="306" actId="478"/>
          <ac:spMkLst>
            <pc:docMk/>
            <pc:sldMk cId="1628985297" sldId="319"/>
            <ac:spMk id="8" creationId="{3FAE63FE-C02F-4D4D-AB2C-E204FA4E8062}"/>
          </ac:spMkLst>
        </pc:spChg>
        <pc:spChg chg="del">
          <ac:chgData name="Birgit Maria Niedner" userId="25be6e1d6a690aa3" providerId="LiveId" clId="{8F855CA3-7C0B-484D-BF89-D1B254185BDD}" dt="2023-08-11T15:46:15.011" v="304" actId="478"/>
          <ac:spMkLst>
            <pc:docMk/>
            <pc:sldMk cId="1628985297" sldId="319"/>
            <ac:spMk id="14" creationId="{00000000-0000-0000-0000-000000000000}"/>
          </ac:spMkLst>
        </pc:spChg>
        <pc:spChg chg="del">
          <ac:chgData name="Birgit Maria Niedner" userId="25be6e1d6a690aa3" providerId="LiveId" clId="{8F855CA3-7C0B-484D-BF89-D1B254185BDD}" dt="2023-08-11T15:46:54.330" v="313" actId="478"/>
          <ac:spMkLst>
            <pc:docMk/>
            <pc:sldMk cId="1628985297" sldId="319"/>
            <ac:spMk id="15" creationId="{D6AFCE51-9001-7244-81BF-7E10B0480B57}"/>
          </ac:spMkLst>
        </pc:spChg>
        <pc:spChg chg="del">
          <ac:chgData name="Birgit Maria Niedner" userId="25be6e1d6a690aa3" providerId="LiveId" clId="{8F855CA3-7C0B-484D-BF89-D1B254185BDD}" dt="2023-08-11T15:46:56.478" v="314" actId="478"/>
          <ac:spMkLst>
            <pc:docMk/>
            <pc:sldMk cId="1628985297" sldId="319"/>
            <ac:spMk id="16" creationId="{94C39A47-4D98-144F-B29B-F9DDCFCB4737}"/>
          </ac:spMkLst>
        </pc:spChg>
        <pc:spChg chg="del">
          <ac:chgData name="Birgit Maria Niedner" userId="25be6e1d6a690aa3" providerId="LiveId" clId="{8F855CA3-7C0B-484D-BF89-D1B254185BDD}" dt="2023-08-11T15:46:59.837" v="315" actId="478"/>
          <ac:spMkLst>
            <pc:docMk/>
            <pc:sldMk cId="1628985297" sldId="319"/>
            <ac:spMk id="18" creationId="{D74A28AC-125B-704A-B655-3F432D1D201D}"/>
          </ac:spMkLst>
        </pc:spChg>
        <pc:picChg chg="del">
          <ac:chgData name="Birgit Maria Niedner" userId="25be6e1d6a690aa3" providerId="LiveId" clId="{8F855CA3-7C0B-484D-BF89-D1B254185BDD}" dt="2023-08-11T15:46:51.932" v="312" actId="478"/>
          <ac:picMkLst>
            <pc:docMk/>
            <pc:sldMk cId="1628985297" sldId="319"/>
            <ac:picMk id="10" creationId="{3E2700E5-3A1F-42F8-A1A5-7EB2CDA7852B}"/>
          </ac:picMkLst>
        </pc:picChg>
      </pc:sldChg>
      <pc:sldChg chg="add">
        <pc:chgData name="Birgit Maria Niedner" userId="25be6e1d6a690aa3" providerId="LiveId" clId="{8F855CA3-7C0B-484D-BF89-D1B254185BDD}" dt="2023-08-18T07:27:21.962" v="317"/>
        <pc:sldMkLst>
          <pc:docMk/>
          <pc:sldMk cId="2813304626" sldId="320"/>
        </pc:sldMkLst>
      </pc:sldChg>
      <pc:sldChg chg="delSp modSp add mod ord">
        <pc:chgData name="Birgit Maria Niedner" userId="25be6e1d6a690aa3" providerId="LiveId" clId="{8F855CA3-7C0B-484D-BF89-D1B254185BDD}" dt="2023-08-18T07:29:39.131" v="395" actId="20577"/>
        <pc:sldMkLst>
          <pc:docMk/>
          <pc:sldMk cId="1690951978" sldId="321"/>
        </pc:sldMkLst>
        <pc:spChg chg="mod">
          <ac:chgData name="Birgit Maria Niedner" userId="25be6e1d6a690aa3" providerId="LiveId" clId="{8F855CA3-7C0B-484D-BF89-D1B254185BDD}" dt="2023-08-18T07:29:39.131" v="395" actId="20577"/>
          <ac:spMkLst>
            <pc:docMk/>
            <pc:sldMk cId="1690951978" sldId="321"/>
            <ac:spMk id="6" creationId="{53A9E5D7-33A9-49AB-B845-920D6A0A0B16}"/>
          </ac:spMkLst>
        </pc:spChg>
        <pc:spChg chg="del">
          <ac:chgData name="Birgit Maria Niedner" userId="25be6e1d6a690aa3" providerId="LiveId" clId="{8F855CA3-7C0B-484D-BF89-D1B254185BDD}" dt="2023-08-18T07:28:45.964" v="361" actId="478"/>
          <ac:spMkLst>
            <pc:docMk/>
            <pc:sldMk cId="1690951978" sldId="321"/>
            <ac:spMk id="10" creationId="{FE9E79A8-5825-4BF8-8270-5C7CDB4D1650}"/>
          </ac:spMkLst>
        </pc:spChg>
        <pc:picChg chg="del">
          <ac:chgData name="Birgit Maria Niedner" userId="25be6e1d6a690aa3" providerId="LiveId" clId="{8F855CA3-7C0B-484D-BF89-D1B254185BDD}" dt="2023-08-18T07:28:43.014" v="360" actId="478"/>
          <ac:picMkLst>
            <pc:docMk/>
            <pc:sldMk cId="1690951978" sldId="321"/>
            <ac:picMk id="7" creationId="{C2934CD5-D699-4E95-BE6D-EE021BBE5964}"/>
          </ac:picMkLst>
        </pc:picChg>
      </pc:sldChg>
      <pc:sldChg chg="add">
        <pc:chgData name="Birgit Maria Niedner" userId="25be6e1d6a690aa3" providerId="LiveId" clId="{8F855CA3-7C0B-484D-BF89-D1B254185BDD}" dt="2023-08-18T07:30:12.491" v="397"/>
        <pc:sldMkLst>
          <pc:docMk/>
          <pc:sldMk cId="1233565623" sldId="322"/>
        </pc:sldMkLst>
      </pc:sldChg>
      <pc:sldChg chg="modSp add mod ord">
        <pc:chgData name="Birgit Maria Niedner" userId="25be6e1d6a690aa3" providerId="LiveId" clId="{8F855CA3-7C0B-484D-BF89-D1B254185BDD}" dt="2023-08-18T07:31:40.691" v="471" actId="1076"/>
        <pc:sldMkLst>
          <pc:docMk/>
          <pc:sldMk cId="2049722076" sldId="323"/>
        </pc:sldMkLst>
        <pc:spChg chg="mod">
          <ac:chgData name="Birgit Maria Niedner" userId="25be6e1d6a690aa3" providerId="LiveId" clId="{8F855CA3-7C0B-484D-BF89-D1B254185BDD}" dt="2023-08-18T07:31:40.691" v="471" actId="1076"/>
          <ac:spMkLst>
            <pc:docMk/>
            <pc:sldMk cId="2049722076" sldId="323"/>
            <ac:spMk id="6" creationId="{53A9E5D7-33A9-49AB-B845-920D6A0A0B16}"/>
          </ac:spMkLst>
        </pc:spChg>
      </pc:sldChg>
    </pc:docChg>
  </pc:docChgLst>
  <pc:docChgLst>
    <pc:chgData name="Birgit Maria Niedner" userId="25be6e1d6a690aa3" providerId="LiveId" clId="{8390C5EB-33DC-4FFB-8ED3-1F4161893072}"/>
    <pc:docChg chg="undo custSel modSld">
      <pc:chgData name="Birgit Maria Niedner" userId="25be6e1d6a690aa3" providerId="LiveId" clId="{8390C5EB-33DC-4FFB-8ED3-1F4161893072}" dt="2019-10-24T11:00:16.055" v="382" actId="1076"/>
      <pc:docMkLst>
        <pc:docMk/>
      </pc:docMkLst>
      <pc:sldChg chg="modSp">
        <pc:chgData name="Birgit Maria Niedner" userId="25be6e1d6a690aa3" providerId="LiveId" clId="{8390C5EB-33DC-4FFB-8ED3-1F4161893072}" dt="2019-10-24T11:00:16.055" v="382" actId="1076"/>
        <pc:sldMkLst>
          <pc:docMk/>
          <pc:sldMk cId="1710914921" sldId="257"/>
        </pc:sldMkLst>
        <pc:picChg chg="mod">
          <ac:chgData name="Birgit Maria Niedner" userId="25be6e1d6a690aa3" providerId="LiveId" clId="{8390C5EB-33DC-4FFB-8ED3-1F4161893072}" dt="2019-10-24T11:00:16.055" v="382" actId="1076"/>
          <ac:picMkLst>
            <pc:docMk/>
            <pc:sldMk cId="1710914921" sldId="257"/>
            <ac:picMk id="9" creationId="{E80C5ABD-4FB0-470D-90FC-060716E72FD8}"/>
          </ac:picMkLst>
        </pc:picChg>
      </pc:sldChg>
      <pc:sldChg chg="modSp">
        <pc:chgData name="Birgit Maria Niedner" userId="25be6e1d6a690aa3" providerId="LiveId" clId="{8390C5EB-33DC-4FFB-8ED3-1F4161893072}" dt="2019-10-24T11:00:02.304" v="380" actId="1076"/>
        <pc:sldMkLst>
          <pc:docMk/>
          <pc:sldMk cId="2937332021" sldId="259"/>
        </pc:sldMkLst>
        <pc:picChg chg="mod">
          <ac:chgData name="Birgit Maria Niedner" userId="25be6e1d6a690aa3" providerId="LiveId" clId="{8390C5EB-33DC-4FFB-8ED3-1F4161893072}" dt="2019-10-24T11:00:02.304" v="380" actId="1076"/>
          <ac:picMkLst>
            <pc:docMk/>
            <pc:sldMk cId="2937332021" sldId="259"/>
            <ac:picMk id="7" creationId="{EA920ADE-BC9C-4A7B-85CF-3FAF36593B82}"/>
          </ac:picMkLst>
        </pc:picChg>
      </pc:sldChg>
      <pc:sldChg chg="modSp">
        <pc:chgData name="Birgit Maria Niedner" userId="25be6e1d6a690aa3" providerId="LiveId" clId="{8390C5EB-33DC-4FFB-8ED3-1F4161893072}" dt="2019-10-24T10:59:48.639" v="379" actId="1076"/>
        <pc:sldMkLst>
          <pc:docMk/>
          <pc:sldMk cId="1252476067" sldId="264"/>
        </pc:sldMkLst>
        <pc:picChg chg="mod">
          <ac:chgData name="Birgit Maria Niedner" userId="25be6e1d6a690aa3" providerId="LiveId" clId="{8390C5EB-33DC-4FFB-8ED3-1F4161893072}" dt="2019-10-24T10:59:48.639" v="379" actId="1076"/>
          <ac:picMkLst>
            <pc:docMk/>
            <pc:sldMk cId="1252476067" sldId="264"/>
            <ac:picMk id="10" creationId="{98EB8C9B-9553-423C-84E0-C28843D19425}"/>
          </ac:picMkLst>
        </pc:picChg>
      </pc:sldChg>
      <pc:sldChg chg="modSp modAnim">
        <pc:chgData name="Birgit Maria Niedner" userId="25be6e1d6a690aa3" providerId="LiveId" clId="{8390C5EB-33DC-4FFB-8ED3-1F4161893072}" dt="2019-10-24T10:59:42.127" v="378" actId="1076"/>
        <pc:sldMkLst>
          <pc:docMk/>
          <pc:sldMk cId="1134643506" sldId="265"/>
        </pc:sldMkLst>
        <pc:spChg chg="mod">
          <ac:chgData name="Birgit Maria Niedner" userId="25be6e1d6a690aa3" providerId="LiveId" clId="{8390C5EB-33DC-4FFB-8ED3-1F4161893072}" dt="2019-10-24T10:34:00.375" v="166" actId="207"/>
          <ac:spMkLst>
            <pc:docMk/>
            <pc:sldMk cId="1134643506" sldId="265"/>
            <ac:spMk id="14" creationId="{00000000-0000-0000-0000-000000000000}"/>
          </ac:spMkLst>
        </pc:spChg>
        <pc:spChg chg="mod">
          <ac:chgData name="Birgit Maria Niedner" userId="25be6e1d6a690aa3" providerId="LiveId" clId="{8390C5EB-33DC-4FFB-8ED3-1F4161893072}" dt="2019-10-24T10:21:07.829" v="7" actId="1076"/>
          <ac:spMkLst>
            <pc:docMk/>
            <pc:sldMk cId="1134643506" sldId="265"/>
            <ac:spMk id="18" creationId="{D74A28AC-125B-704A-B655-3F432D1D201D}"/>
          </ac:spMkLst>
        </pc:spChg>
        <pc:picChg chg="mod">
          <ac:chgData name="Birgit Maria Niedner" userId="25be6e1d6a690aa3" providerId="LiveId" clId="{8390C5EB-33DC-4FFB-8ED3-1F4161893072}" dt="2019-10-24T10:59:42.127" v="378" actId="1076"/>
          <ac:picMkLst>
            <pc:docMk/>
            <pc:sldMk cId="1134643506" sldId="265"/>
            <ac:picMk id="11" creationId="{82FB42DA-0B6B-4EFE-84FE-70CC06B5C828}"/>
          </ac:picMkLst>
        </pc:picChg>
      </pc:sldChg>
      <pc:sldChg chg="modSp modAnim">
        <pc:chgData name="Birgit Maria Niedner" userId="25be6e1d6a690aa3" providerId="LiveId" clId="{8390C5EB-33DC-4FFB-8ED3-1F4161893072}" dt="2019-10-24T10:59:37.871" v="377" actId="1076"/>
        <pc:sldMkLst>
          <pc:docMk/>
          <pc:sldMk cId="2417608590" sldId="266"/>
        </pc:sldMkLst>
        <pc:spChg chg="mod">
          <ac:chgData name="Birgit Maria Niedner" userId="25be6e1d6a690aa3" providerId="LiveId" clId="{8390C5EB-33DC-4FFB-8ED3-1F4161893072}" dt="2019-10-24T10:25:11.430" v="78" actId="6549"/>
          <ac:spMkLst>
            <pc:docMk/>
            <pc:sldMk cId="2417608590" sldId="266"/>
            <ac:spMk id="14" creationId="{08A0ADBE-5A25-284C-B1A7-EFEF3CD9BC11}"/>
          </ac:spMkLst>
        </pc:spChg>
        <pc:picChg chg="mod">
          <ac:chgData name="Birgit Maria Niedner" userId="25be6e1d6a690aa3" providerId="LiveId" clId="{8390C5EB-33DC-4FFB-8ED3-1F4161893072}" dt="2019-10-24T10:59:37.871" v="377" actId="1076"/>
          <ac:picMkLst>
            <pc:docMk/>
            <pc:sldMk cId="2417608590" sldId="266"/>
            <ac:picMk id="11" creationId="{AA7FB108-1283-44BB-87B9-AA10073862DB}"/>
          </ac:picMkLst>
        </pc:picChg>
      </pc:sldChg>
      <pc:sldChg chg="modSp">
        <pc:chgData name="Birgit Maria Niedner" userId="25be6e1d6a690aa3" providerId="LiveId" clId="{8390C5EB-33DC-4FFB-8ED3-1F4161893072}" dt="2019-10-24T10:59:33.032" v="376" actId="1076"/>
        <pc:sldMkLst>
          <pc:docMk/>
          <pc:sldMk cId="571007209" sldId="267"/>
        </pc:sldMkLst>
        <pc:spChg chg="mod">
          <ac:chgData name="Birgit Maria Niedner" userId="25be6e1d6a690aa3" providerId="LiveId" clId="{8390C5EB-33DC-4FFB-8ED3-1F4161893072}" dt="2019-10-24T10:27:52.990" v="108" actId="1076"/>
          <ac:spMkLst>
            <pc:docMk/>
            <pc:sldMk cId="571007209" sldId="267"/>
            <ac:spMk id="2" creationId="{00000000-0000-0000-0000-000000000000}"/>
          </ac:spMkLst>
        </pc:spChg>
        <pc:spChg chg="mod">
          <ac:chgData name="Birgit Maria Niedner" userId="25be6e1d6a690aa3" providerId="LiveId" clId="{8390C5EB-33DC-4FFB-8ED3-1F4161893072}" dt="2019-10-24T10:26:51.390" v="97" actId="20577"/>
          <ac:spMkLst>
            <pc:docMk/>
            <pc:sldMk cId="571007209" sldId="267"/>
            <ac:spMk id="7" creationId="{53B1AC24-8D52-FB43-9A37-5A62D5094540}"/>
          </ac:spMkLst>
        </pc:spChg>
        <pc:spChg chg="mod">
          <ac:chgData name="Birgit Maria Niedner" userId="25be6e1d6a690aa3" providerId="LiveId" clId="{8390C5EB-33DC-4FFB-8ED3-1F4161893072}" dt="2019-10-24T10:27:21.981" v="105" actId="1076"/>
          <ac:spMkLst>
            <pc:docMk/>
            <pc:sldMk cId="571007209" sldId="267"/>
            <ac:spMk id="13" creationId="{52E5EA5E-7E37-48EF-827A-BEC542B6FD0A}"/>
          </ac:spMkLst>
        </pc:spChg>
        <pc:spChg chg="mod">
          <ac:chgData name="Birgit Maria Niedner" userId="25be6e1d6a690aa3" providerId="LiveId" clId="{8390C5EB-33DC-4FFB-8ED3-1F4161893072}" dt="2019-10-24T10:27:45.493" v="107" actId="1076"/>
          <ac:spMkLst>
            <pc:docMk/>
            <pc:sldMk cId="571007209" sldId="267"/>
            <ac:spMk id="14" creationId="{00000000-0000-0000-0000-000000000000}"/>
          </ac:spMkLst>
        </pc:spChg>
        <pc:spChg chg="mod">
          <ac:chgData name="Birgit Maria Niedner" userId="25be6e1d6a690aa3" providerId="LiveId" clId="{8390C5EB-33DC-4FFB-8ED3-1F4161893072}" dt="2019-10-24T10:27:58.053" v="109" actId="1076"/>
          <ac:spMkLst>
            <pc:docMk/>
            <pc:sldMk cId="571007209" sldId="267"/>
            <ac:spMk id="15" creationId="{00000000-0000-0000-0000-000000000000}"/>
          </ac:spMkLst>
        </pc:spChg>
        <pc:spChg chg="mod">
          <ac:chgData name="Birgit Maria Niedner" userId="25be6e1d6a690aa3" providerId="LiveId" clId="{8390C5EB-33DC-4FFB-8ED3-1F4161893072}" dt="2019-10-24T10:27:17.790" v="104" actId="1076"/>
          <ac:spMkLst>
            <pc:docMk/>
            <pc:sldMk cId="571007209" sldId="267"/>
            <ac:spMk id="16" creationId="{52172068-DDBC-477C-AB57-131AA2A8B975}"/>
          </ac:spMkLst>
        </pc:spChg>
        <pc:picChg chg="mod">
          <ac:chgData name="Birgit Maria Niedner" userId="25be6e1d6a690aa3" providerId="LiveId" clId="{8390C5EB-33DC-4FFB-8ED3-1F4161893072}" dt="2019-10-24T10:59:33.032" v="376" actId="1076"/>
          <ac:picMkLst>
            <pc:docMk/>
            <pc:sldMk cId="571007209" sldId="267"/>
            <ac:picMk id="12" creationId="{E003D0FE-823B-41E3-A071-06CDE01B8954}"/>
          </ac:picMkLst>
        </pc:picChg>
      </pc:sldChg>
      <pc:sldChg chg="modSp">
        <pc:chgData name="Birgit Maria Niedner" userId="25be6e1d6a690aa3" providerId="LiveId" clId="{8390C5EB-33DC-4FFB-8ED3-1F4161893072}" dt="2019-10-24T10:59:24.991" v="375" actId="1076"/>
        <pc:sldMkLst>
          <pc:docMk/>
          <pc:sldMk cId="705850261" sldId="268"/>
        </pc:sldMkLst>
        <pc:picChg chg="mod">
          <ac:chgData name="Birgit Maria Niedner" userId="25be6e1d6a690aa3" providerId="LiveId" clId="{8390C5EB-33DC-4FFB-8ED3-1F4161893072}" dt="2019-10-24T10:59:24.991" v="375" actId="1076"/>
          <ac:picMkLst>
            <pc:docMk/>
            <pc:sldMk cId="705850261" sldId="268"/>
            <ac:picMk id="5" creationId="{80F2ACAA-7712-49B4-8C98-16C98951A415}"/>
          </ac:picMkLst>
        </pc:picChg>
      </pc:sldChg>
      <pc:sldChg chg="addSp delSp modSp">
        <pc:chgData name="Birgit Maria Niedner" userId="25be6e1d6a690aa3" providerId="LiveId" clId="{8390C5EB-33DC-4FFB-8ED3-1F4161893072}" dt="2019-10-24T10:59:20.095" v="374" actId="1076"/>
        <pc:sldMkLst>
          <pc:docMk/>
          <pc:sldMk cId="316247980" sldId="269"/>
        </pc:sldMkLst>
        <pc:picChg chg="add mod">
          <ac:chgData name="Birgit Maria Niedner" userId="25be6e1d6a690aa3" providerId="LiveId" clId="{8390C5EB-33DC-4FFB-8ED3-1F4161893072}" dt="2019-10-24T10:29:17.277" v="114" actId="1076"/>
          <ac:picMkLst>
            <pc:docMk/>
            <pc:sldMk cId="316247980" sldId="269"/>
            <ac:picMk id="3" creationId="{6E3DABCE-C25A-4C99-B3D3-6EA104F8193F}"/>
          </ac:picMkLst>
        </pc:picChg>
        <pc:picChg chg="add mod">
          <ac:chgData name="Birgit Maria Niedner" userId="25be6e1d6a690aa3" providerId="LiveId" clId="{8390C5EB-33DC-4FFB-8ED3-1F4161893072}" dt="2019-10-24T10:30:48.125" v="123" actId="14100"/>
          <ac:picMkLst>
            <pc:docMk/>
            <pc:sldMk cId="316247980" sldId="269"/>
            <ac:picMk id="5" creationId="{06BA427E-1FE9-4925-8FE1-C88B537DBE65}"/>
          </ac:picMkLst>
        </pc:picChg>
        <pc:picChg chg="mod">
          <ac:chgData name="Birgit Maria Niedner" userId="25be6e1d6a690aa3" providerId="LiveId" clId="{8390C5EB-33DC-4FFB-8ED3-1F4161893072}" dt="2019-10-24T10:30:40.862" v="121" actId="1076"/>
          <ac:picMkLst>
            <pc:docMk/>
            <pc:sldMk cId="316247980" sldId="269"/>
            <ac:picMk id="8" creationId="{0CA6D85C-226E-4F64-942A-5815F6D6FFB2}"/>
          </ac:picMkLst>
        </pc:picChg>
        <pc:picChg chg="add del">
          <ac:chgData name="Birgit Maria Niedner" userId="25be6e1d6a690aa3" providerId="LiveId" clId="{8390C5EB-33DC-4FFB-8ED3-1F4161893072}" dt="2019-10-24T10:30:35.047" v="120" actId="478"/>
          <ac:picMkLst>
            <pc:docMk/>
            <pc:sldMk cId="316247980" sldId="269"/>
            <ac:picMk id="10" creationId="{954A722B-6FD5-48CA-890D-F37482668D37}"/>
          </ac:picMkLst>
        </pc:picChg>
        <pc:picChg chg="mod">
          <ac:chgData name="Birgit Maria Niedner" userId="25be6e1d6a690aa3" providerId="LiveId" clId="{8390C5EB-33DC-4FFB-8ED3-1F4161893072}" dt="2019-10-24T10:59:20.095" v="374" actId="1076"/>
          <ac:picMkLst>
            <pc:docMk/>
            <pc:sldMk cId="316247980" sldId="269"/>
            <ac:picMk id="11" creationId="{348A13E7-8652-422F-A495-023D857E72C4}"/>
          </ac:picMkLst>
        </pc:picChg>
      </pc:sldChg>
      <pc:sldChg chg="modSp">
        <pc:chgData name="Birgit Maria Niedner" userId="25be6e1d6a690aa3" providerId="LiveId" clId="{8390C5EB-33DC-4FFB-8ED3-1F4161893072}" dt="2019-10-24T10:59:02.264" v="372" actId="1076"/>
        <pc:sldMkLst>
          <pc:docMk/>
          <pc:sldMk cId="3277188040" sldId="270"/>
        </pc:sldMkLst>
        <pc:spChg chg="mod">
          <ac:chgData name="Birgit Maria Niedner" userId="25be6e1d6a690aa3" providerId="LiveId" clId="{8390C5EB-33DC-4FFB-8ED3-1F4161893072}" dt="2019-10-24T10:33:46.702" v="165" actId="207"/>
          <ac:spMkLst>
            <pc:docMk/>
            <pc:sldMk cId="3277188040" sldId="270"/>
            <ac:spMk id="8" creationId="{00000000-0000-0000-0000-000000000000}"/>
          </ac:spMkLst>
        </pc:spChg>
        <pc:picChg chg="mod">
          <ac:chgData name="Birgit Maria Niedner" userId="25be6e1d6a690aa3" providerId="LiveId" clId="{8390C5EB-33DC-4FFB-8ED3-1F4161893072}" dt="2019-10-24T10:59:02.264" v="372" actId="1076"/>
          <ac:picMkLst>
            <pc:docMk/>
            <pc:sldMk cId="3277188040" sldId="270"/>
            <ac:picMk id="19" creationId="{69C43003-B082-46D2-9D4C-0A035F7169B9}"/>
          </ac:picMkLst>
        </pc:picChg>
      </pc:sldChg>
      <pc:sldChg chg="modSp">
        <pc:chgData name="Birgit Maria Niedner" userId="25be6e1d6a690aa3" providerId="LiveId" clId="{8390C5EB-33DC-4FFB-8ED3-1F4161893072}" dt="2019-10-24T10:58:54.895" v="371" actId="1076"/>
        <pc:sldMkLst>
          <pc:docMk/>
          <pc:sldMk cId="2617474563" sldId="271"/>
        </pc:sldMkLst>
        <pc:picChg chg="mod">
          <ac:chgData name="Birgit Maria Niedner" userId="25be6e1d6a690aa3" providerId="LiveId" clId="{8390C5EB-33DC-4FFB-8ED3-1F4161893072}" dt="2019-10-24T10:58:54.895" v="371" actId="1076"/>
          <ac:picMkLst>
            <pc:docMk/>
            <pc:sldMk cId="2617474563" sldId="271"/>
            <ac:picMk id="5" creationId="{2992A670-E618-40DD-8424-1FE40236608A}"/>
          </ac:picMkLst>
        </pc:picChg>
      </pc:sldChg>
      <pc:sldChg chg="addSp modSp modAnim">
        <pc:chgData name="Birgit Maria Niedner" userId="25be6e1d6a690aa3" providerId="LiveId" clId="{8390C5EB-33DC-4FFB-8ED3-1F4161893072}" dt="2019-10-24T10:58:47.559" v="370" actId="1076"/>
        <pc:sldMkLst>
          <pc:docMk/>
          <pc:sldMk cId="1716208191" sldId="272"/>
        </pc:sldMkLst>
        <pc:spChg chg="add mod">
          <ac:chgData name="Birgit Maria Niedner" userId="25be6e1d6a690aa3" providerId="LiveId" clId="{8390C5EB-33DC-4FFB-8ED3-1F4161893072}" dt="2019-10-24T10:33:22.854" v="162" actId="207"/>
          <ac:spMkLst>
            <pc:docMk/>
            <pc:sldMk cId="1716208191" sldId="272"/>
            <ac:spMk id="10" creationId="{4D7C4AC7-0287-45D8-A922-38B338224A6E}"/>
          </ac:spMkLst>
        </pc:spChg>
        <pc:spChg chg="mod">
          <ac:chgData name="Birgit Maria Niedner" userId="25be6e1d6a690aa3" providerId="LiveId" clId="{8390C5EB-33DC-4FFB-8ED3-1F4161893072}" dt="2019-10-24T10:33:35.662" v="164" actId="1076"/>
          <ac:spMkLst>
            <pc:docMk/>
            <pc:sldMk cId="1716208191" sldId="272"/>
            <ac:spMk id="14" creationId="{00000000-0000-0000-0000-000000000000}"/>
          </ac:spMkLst>
        </pc:spChg>
        <pc:spChg chg="mod">
          <ac:chgData name="Birgit Maria Niedner" userId="25be6e1d6a690aa3" providerId="LiveId" clId="{8390C5EB-33DC-4FFB-8ED3-1F4161893072}" dt="2019-10-24T10:33:30.622" v="163" actId="1076"/>
          <ac:spMkLst>
            <pc:docMk/>
            <pc:sldMk cId="1716208191" sldId="272"/>
            <ac:spMk id="17" creationId="{00000000-0000-0000-0000-000000000000}"/>
          </ac:spMkLst>
        </pc:spChg>
        <pc:picChg chg="mod">
          <ac:chgData name="Birgit Maria Niedner" userId="25be6e1d6a690aa3" providerId="LiveId" clId="{8390C5EB-33DC-4FFB-8ED3-1F4161893072}" dt="2019-10-24T10:32:18.854" v="149" actId="1076"/>
          <ac:picMkLst>
            <pc:docMk/>
            <pc:sldMk cId="1716208191" sldId="272"/>
            <ac:picMk id="18" creationId="{28C58B94-C744-4D95-A2E6-63AD11EAC0EC}"/>
          </ac:picMkLst>
        </pc:picChg>
        <pc:picChg chg="mod">
          <ac:chgData name="Birgit Maria Niedner" userId="25be6e1d6a690aa3" providerId="LiveId" clId="{8390C5EB-33DC-4FFB-8ED3-1F4161893072}" dt="2019-10-24T10:58:47.559" v="370" actId="1076"/>
          <ac:picMkLst>
            <pc:docMk/>
            <pc:sldMk cId="1716208191" sldId="272"/>
            <ac:picMk id="22" creationId="{AB104EA4-2D23-4446-BDA2-8ED9DA35870C}"/>
          </ac:picMkLst>
        </pc:picChg>
      </pc:sldChg>
      <pc:sldChg chg="modSp">
        <pc:chgData name="Birgit Maria Niedner" userId="25be6e1d6a690aa3" providerId="LiveId" clId="{8390C5EB-33DC-4FFB-8ED3-1F4161893072}" dt="2019-10-24T10:58:31.902" v="368" actId="1076"/>
        <pc:sldMkLst>
          <pc:docMk/>
          <pc:sldMk cId="3348908003" sldId="273"/>
        </pc:sldMkLst>
        <pc:picChg chg="mod">
          <ac:chgData name="Birgit Maria Niedner" userId="25be6e1d6a690aa3" providerId="LiveId" clId="{8390C5EB-33DC-4FFB-8ED3-1F4161893072}" dt="2019-10-24T10:58:31.902" v="368" actId="1076"/>
          <ac:picMkLst>
            <pc:docMk/>
            <pc:sldMk cId="3348908003" sldId="273"/>
            <ac:picMk id="5" creationId="{200DE8AC-EC2F-4D3D-AFA0-4BCEB0210189}"/>
          </ac:picMkLst>
        </pc:picChg>
      </pc:sldChg>
      <pc:sldChg chg="modSp modAnim">
        <pc:chgData name="Birgit Maria Niedner" userId="25be6e1d6a690aa3" providerId="LiveId" clId="{8390C5EB-33DC-4FFB-8ED3-1F4161893072}" dt="2019-10-24T10:58:27.206" v="367" actId="1076"/>
        <pc:sldMkLst>
          <pc:docMk/>
          <pc:sldMk cId="2467822305" sldId="274"/>
        </pc:sldMkLst>
        <pc:picChg chg="mod">
          <ac:chgData name="Birgit Maria Niedner" userId="25be6e1d6a690aa3" providerId="LiveId" clId="{8390C5EB-33DC-4FFB-8ED3-1F4161893072}" dt="2019-10-24T10:58:27.206" v="367" actId="1076"/>
          <ac:picMkLst>
            <pc:docMk/>
            <pc:sldMk cId="2467822305" sldId="274"/>
            <ac:picMk id="8" creationId="{79EA2F83-7807-4535-9DD4-AA7B783229B1}"/>
          </ac:picMkLst>
        </pc:picChg>
      </pc:sldChg>
      <pc:sldChg chg="modSp">
        <pc:chgData name="Birgit Maria Niedner" userId="25be6e1d6a690aa3" providerId="LiveId" clId="{8390C5EB-33DC-4FFB-8ED3-1F4161893072}" dt="2019-10-24T10:58:17.250" v="366" actId="1076"/>
        <pc:sldMkLst>
          <pc:docMk/>
          <pc:sldMk cId="899692855" sldId="275"/>
        </pc:sldMkLst>
        <pc:picChg chg="mod">
          <ac:chgData name="Birgit Maria Niedner" userId="25be6e1d6a690aa3" providerId="LiveId" clId="{8390C5EB-33DC-4FFB-8ED3-1F4161893072}" dt="2019-10-24T10:58:17.250" v="366" actId="1076"/>
          <ac:picMkLst>
            <pc:docMk/>
            <pc:sldMk cId="899692855" sldId="275"/>
            <ac:picMk id="11" creationId="{586D2713-0DF6-449F-A754-62F9ED6C5984}"/>
          </ac:picMkLst>
        </pc:picChg>
      </pc:sldChg>
      <pc:sldChg chg="modSp">
        <pc:chgData name="Birgit Maria Niedner" userId="25be6e1d6a690aa3" providerId="LiveId" clId="{8390C5EB-33DC-4FFB-8ED3-1F4161893072}" dt="2019-10-24T10:58:10.295" v="365" actId="1076"/>
        <pc:sldMkLst>
          <pc:docMk/>
          <pc:sldMk cId="2135952976" sldId="276"/>
        </pc:sldMkLst>
        <pc:spChg chg="mod">
          <ac:chgData name="Birgit Maria Niedner" userId="25be6e1d6a690aa3" providerId="LiveId" clId="{8390C5EB-33DC-4FFB-8ED3-1F4161893072}" dt="2019-10-24T10:35:33.694" v="168" actId="1076"/>
          <ac:spMkLst>
            <pc:docMk/>
            <pc:sldMk cId="2135952976" sldId="276"/>
            <ac:spMk id="7" creationId="{53B1AC24-8D52-FB43-9A37-5A62D5094540}"/>
          </ac:spMkLst>
        </pc:spChg>
        <pc:picChg chg="mod">
          <ac:chgData name="Birgit Maria Niedner" userId="25be6e1d6a690aa3" providerId="LiveId" clId="{8390C5EB-33DC-4FFB-8ED3-1F4161893072}" dt="2019-10-24T10:58:10.295" v="365" actId="1076"/>
          <ac:picMkLst>
            <pc:docMk/>
            <pc:sldMk cId="2135952976" sldId="276"/>
            <ac:picMk id="10" creationId="{BA286B0A-EB1A-4782-AE0A-FC8CCF92E9BE}"/>
          </ac:picMkLst>
        </pc:picChg>
        <pc:picChg chg="mod">
          <ac:chgData name="Birgit Maria Niedner" userId="25be6e1d6a690aa3" providerId="LiveId" clId="{8390C5EB-33DC-4FFB-8ED3-1F4161893072}" dt="2019-10-24T10:58:08.047" v="364" actId="1076"/>
          <ac:picMkLst>
            <pc:docMk/>
            <pc:sldMk cId="2135952976" sldId="276"/>
            <ac:picMk id="11" creationId="{D5285143-202C-4396-AAA8-46F5DA58F55F}"/>
          </ac:picMkLst>
        </pc:picChg>
      </pc:sldChg>
      <pc:sldChg chg="modSp">
        <pc:chgData name="Birgit Maria Niedner" userId="25be6e1d6a690aa3" providerId="LiveId" clId="{8390C5EB-33DC-4FFB-8ED3-1F4161893072}" dt="2019-10-24T10:57:49.199" v="360" actId="1076"/>
        <pc:sldMkLst>
          <pc:docMk/>
          <pc:sldMk cId="4102304881" sldId="277"/>
        </pc:sldMkLst>
        <pc:picChg chg="mod">
          <ac:chgData name="Birgit Maria Niedner" userId="25be6e1d6a690aa3" providerId="LiveId" clId="{8390C5EB-33DC-4FFB-8ED3-1F4161893072}" dt="2019-10-24T10:57:49.199" v="360" actId="1076"/>
          <ac:picMkLst>
            <pc:docMk/>
            <pc:sldMk cId="4102304881" sldId="277"/>
            <ac:picMk id="5" creationId="{9D467554-B802-4089-8964-7ADD30ABBD25}"/>
          </ac:picMkLst>
        </pc:picChg>
      </pc:sldChg>
      <pc:sldChg chg="modSp">
        <pc:chgData name="Birgit Maria Niedner" userId="25be6e1d6a690aa3" providerId="LiveId" clId="{8390C5EB-33DC-4FFB-8ED3-1F4161893072}" dt="2019-10-24T10:57:39.807" v="359" actId="1076"/>
        <pc:sldMkLst>
          <pc:docMk/>
          <pc:sldMk cId="1900178271" sldId="278"/>
        </pc:sldMkLst>
        <pc:spChg chg="mod">
          <ac:chgData name="Birgit Maria Niedner" userId="25be6e1d6a690aa3" providerId="LiveId" clId="{8390C5EB-33DC-4FFB-8ED3-1F4161893072}" dt="2019-10-24T10:57:33.303" v="358" actId="1076"/>
          <ac:spMkLst>
            <pc:docMk/>
            <pc:sldMk cId="1900178271" sldId="278"/>
            <ac:spMk id="7" creationId="{53B1AC24-8D52-FB43-9A37-5A62D5094540}"/>
          </ac:spMkLst>
        </pc:spChg>
        <pc:spChg chg="mod">
          <ac:chgData name="Birgit Maria Niedner" userId="25be6e1d6a690aa3" providerId="LiveId" clId="{8390C5EB-33DC-4FFB-8ED3-1F4161893072}" dt="2019-10-24T10:57:39.807" v="359" actId="1076"/>
          <ac:spMkLst>
            <pc:docMk/>
            <pc:sldMk cId="1900178271" sldId="278"/>
            <ac:spMk id="11" creationId="{53B1AC24-8D52-FB43-9A37-5A62D5094540}"/>
          </ac:spMkLst>
        </pc:spChg>
        <pc:picChg chg="mod">
          <ac:chgData name="Birgit Maria Niedner" userId="25be6e1d6a690aa3" providerId="LiveId" clId="{8390C5EB-33DC-4FFB-8ED3-1F4161893072}" dt="2019-10-24T10:57:14.255" v="357" actId="1076"/>
          <ac:picMkLst>
            <pc:docMk/>
            <pc:sldMk cId="1900178271" sldId="278"/>
            <ac:picMk id="20" creationId="{84AD25C2-47AC-4964-A4CB-2D1440D9BC7A}"/>
          </ac:picMkLst>
        </pc:picChg>
      </pc:sldChg>
      <pc:sldChg chg="modSp">
        <pc:chgData name="Birgit Maria Niedner" userId="25be6e1d6a690aa3" providerId="LiveId" clId="{8390C5EB-33DC-4FFB-8ED3-1F4161893072}" dt="2019-10-24T10:57:02.159" v="355" actId="1076"/>
        <pc:sldMkLst>
          <pc:docMk/>
          <pc:sldMk cId="3398247000" sldId="279"/>
        </pc:sldMkLst>
        <pc:picChg chg="mod">
          <ac:chgData name="Birgit Maria Niedner" userId="25be6e1d6a690aa3" providerId="LiveId" clId="{8390C5EB-33DC-4FFB-8ED3-1F4161893072}" dt="2019-10-24T10:57:00.231" v="354" actId="1076"/>
          <ac:picMkLst>
            <pc:docMk/>
            <pc:sldMk cId="3398247000" sldId="279"/>
            <ac:picMk id="13" creationId="{30CABE5A-0A6F-4C3A-AB8E-D16631607655}"/>
          </ac:picMkLst>
        </pc:picChg>
        <pc:picChg chg="mod">
          <ac:chgData name="Birgit Maria Niedner" userId="25be6e1d6a690aa3" providerId="LiveId" clId="{8390C5EB-33DC-4FFB-8ED3-1F4161893072}" dt="2019-10-24T10:57:02.159" v="355" actId="1076"/>
          <ac:picMkLst>
            <pc:docMk/>
            <pc:sldMk cId="3398247000" sldId="279"/>
            <ac:picMk id="14" creationId="{3E356E80-CCBA-4A47-8F6E-30DC776AE3A5}"/>
          </ac:picMkLst>
        </pc:picChg>
        <pc:picChg chg="mod">
          <ac:chgData name="Birgit Maria Niedner" userId="25be6e1d6a690aa3" providerId="LiveId" clId="{8390C5EB-33DC-4FFB-8ED3-1F4161893072}" dt="2019-10-24T10:56:58.325" v="353" actId="1076"/>
          <ac:picMkLst>
            <pc:docMk/>
            <pc:sldMk cId="3398247000" sldId="279"/>
            <ac:picMk id="15" creationId="{AE54510A-6192-4A38-A54D-A6757D098EFF}"/>
          </ac:picMkLst>
        </pc:picChg>
      </pc:sldChg>
      <pc:sldChg chg="modSp">
        <pc:chgData name="Birgit Maria Niedner" userId="25be6e1d6a690aa3" providerId="LiveId" clId="{8390C5EB-33DC-4FFB-8ED3-1F4161893072}" dt="2019-10-24T10:56:44.015" v="350" actId="1076"/>
        <pc:sldMkLst>
          <pc:docMk/>
          <pc:sldMk cId="789381697" sldId="280"/>
        </pc:sldMkLst>
        <pc:picChg chg="mod">
          <ac:chgData name="Birgit Maria Niedner" userId="25be6e1d6a690aa3" providerId="LiveId" clId="{8390C5EB-33DC-4FFB-8ED3-1F4161893072}" dt="2019-10-24T10:56:44.015" v="350" actId="1076"/>
          <ac:picMkLst>
            <pc:docMk/>
            <pc:sldMk cId="789381697" sldId="280"/>
            <ac:picMk id="12" creationId="{FC4AC31B-67B4-4A26-B661-968D412A0970}"/>
          </ac:picMkLst>
        </pc:picChg>
        <pc:picChg chg="mod">
          <ac:chgData name="Birgit Maria Niedner" userId="25be6e1d6a690aa3" providerId="LiveId" clId="{8390C5EB-33DC-4FFB-8ED3-1F4161893072}" dt="2019-10-24T10:56:40.719" v="349" actId="1076"/>
          <ac:picMkLst>
            <pc:docMk/>
            <pc:sldMk cId="789381697" sldId="280"/>
            <ac:picMk id="13" creationId="{92BA2D09-DDFC-4D6A-AF67-E5D903193537}"/>
          </ac:picMkLst>
        </pc:picChg>
        <pc:picChg chg="mod">
          <ac:chgData name="Birgit Maria Niedner" userId="25be6e1d6a690aa3" providerId="LiveId" clId="{8390C5EB-33DC-4FFB-8ED3-1F4161893072}" dt="2019-10-24T10:56:38.703" v="348" actId="1076"/>
          <ac:picMkLst>
            <pc:docMk/>
            <pc:sldMk cId="789381697" sldId="280"/>
            <ac:picMk id="14" creationId="{FB9F597B-2216-4A61-A319-719E6611577B}"/>
          </ac:picMkLst>
        </pc:picChg>
      </pc:sldChg>
      <pc:sldChg chg="modSp">
        <pc:chgData name="Birgit Maria Niedner" userId="25be6e1d6a690aa3" providerId="LiveId" clId="{8390C5EB-33DC-4FFB-8ED3-1F4161893072}" dt="2019-10-24T10:56:47.759" v="351" actId="1076"/>
        <pc:sldMkLst>
          <pc:docMk/>
          <pc:sldMk cId="3987899065" sldId="281"/>
        </pc:sldMkLst>
        <pc:picChg chg="mod">
          <ac:chgData name="Birgit Maria Niedner" userId="25be6e1d6a690aa3" providerId="LiveId" clId="{8390C5EB-33DC-4FFB-8ED3-1F4161893072}" dt="2019-10-24T10:56:31.967" v="347" actId="1076"/>
          <ac:picMkLst>
            <pc:docMk/>
            <pc:sldMk cId="3987899065" sldId="281"/>
            <ac:picMk id="12" creationId="{53C20BB6-F2CE-4C3A-9D39-7D01093B4EDA}"/>
          </ac:picMkLst>
        </pc:picChg>
        <pc:picChg chg="mod">
          <ac:chgData name="Birgit Maria Niedner" userId="25be6e1d6a690aa3" providerId="LiveId" clId="{8390C5EB-33DC-4FFB-8ED3-1F4161893072}" dt="2019-10-24T10:56:47.759" v="351" actId="1076"/>
          <ac:picMkLst>
            <pc:docMk/>
            <pc:sldMk cId="3987899065" sldId="281"/>
            <ac:picMk id="13" creationId="{DA5F43B2-5E3D-481A-AC2F-8E615B72FD5A}"/>
          </ac:picMkLst>
        </pc:picChg>
        <pc:picChg chg="mod">
          <ac:chgData name="Birgit Maria Niedner" userId="25be6e1d6a690aa3" providerId="LiveId" clId="{8390C5EB-33DC-4FFB-8ED3-1F4161893072}" dt="2019-10-24T10:56:28.313" v="346" actId="1076"/>
          <ac:picMkLst>
            <pc:docMk/>
            <pc:sldMk cId="3987899065" sldId="281"/>
            <ac:picMk id="14" creationId="{0AC5113F-620F-4308-8ADA-657AE3E9EE6A}"/>
          </ac:picMkLst>
        </pc:picChg>
      </pc:sldChg>
      <pc:sldChg chg="modSp">
        <pc:chgData name="Birgit Maria Niedner" userId="25be6e1d6a690aa3" providerId="LiveId" clId="{8390C5EB-33DC-4FFB-8ED3-1F4161893072}" dt="2019-10-24T10:56:50.879" v="352" actId="1076"/>
        <pc:sldMkLst>
          <pc:docMk/>
          <pc:sldMk cId="1894121114" sldId="282"/>
        </pc:sldMkLst>
        <pc:picChg chg="mod">
          <ac:chgData name="Birgit Maria Niedner" userId="25be6e1d6a690aa3" providerId="LiveId" clId="{8390C5EB-33DC-4FFB-8ED3-1F4161893072}" dt="2019-10-24T10:56:50.879" v="352" actId="1076"/>
          <ac:picMkLst>
            <pc:docMk/>
            <pc:sldMk cId="1894121114" sldId="282"/>
            <ac:picMk id="13" creationId="{932E60A6-CBB2-42EA-95AA-A8096D876151}"/>
          </ac:picMkLst>
        </pc:picChg>
        <pc:picChg chg="mod">
          <ac:chgData name="Birgit Maria Niedner" userId="25be6e1d6a690aa3" providerId="LiveId" clId="{8390C5EB-33DC-4FFB-8ED3-1F4161893072}" dt="2019-10-24T10:56:22.751" v="345" actId="1076"/>
          <ac:picMkLst>
            <pc:docMk/>
            <pc:sldMk cId="1894121114" sldId="282"/>
            <ac:picMk id="14" creationId="{1E359549-8855-49A9-9C7F-100F00E25ACA}"/>
          </ac:picMkLst>
        </pc:picChg>
        <pc:picChg chg="mod">
          <ac:chgData name="Birgit Maria Niedner" userId="25be6e1d6a690aa3" providerId="LiveId" clId="{8390C5EB-33DC-4FFB-8ED3-1F4161893072}" dt="2019-10-24T10:56:17.447" v="344" actId="1076"/>
          <ac:picMkLst>
            <pc:docMk/>
            <pc:sldMk cId="1894121114" sldId="282"/>
            <ac:picMk id="17" creationId="{2596B199-F296-467B-BC92-E273629B0D5E}"/>
          </ac:picMkLst>
        </pc:picChg>
      </pc:sldChg>
      <pc:sldChg chg="modSp">
        <pc:chgData name="Birgit Maria Niedner" userId="25be6e1d6a690aa3" providerId="LiveId" clId="{8390C5EB-33DC-4FFB-8ED3-1F4161893072}" dt="2019-10-24T10:56:04.279" v="343" actId="1076"/>
        <pc:sldMkLst>
          <pc:docMk/>
          <pc:sldMk cId="3749654162" sldId="283"/>
        </pc:sldMkLst>
        <pc:picChg chg="mod">
          <ac:chgData name="Birgit Maria Niedner" userId="25be6e1d6a690aa3" providerId="LiveId" clId="{8390C5EB-33DC-4FFB-8ED3-1F4161893072}" dt="2019-10-24T10:56:04.279" v="343" actId="1076"/>
          <ac:picMkLst>
            <pc:docMk/>
            <pc:sldMk cId="3749654162" sldId="283"/>
            <ac:picMk id="5" creationId="{E875EC64-D55B-4B73-82BE-23EF5CB15AD8}"/>
          </ac:picMkLst>
        </pc:picChg>
      </pc:sldChg>
      <pc:sldChg chg="modSp">
        <pc:chgData name="Birgit Maria Niedner" userId="25be6e1d6a690aa3" providerId="LiveId" clId="{8390C5EB-33DC-4FFB-8ED3-1F4161893072}" dt="2019-10-24T10:55:58.415" v="342" actId="1076"/>
        <pc:sldMkLst>
          <pc:docMk/>
          <pc:sldMk cId="1018215492" sldId="284"/>
        </pc:sldMkLst>
        <pc:picChg chg="mod">
          <ac:chgData name="Birgit Maria Niedner" userId="25be6e1d6a690aa3" providerId="LiveId" clId="{8390C5EB-33DC-4FFB-8ED3-1F4161893072}" dt="2019-10-24T10:55:58.415" v="342" actId="1076"/>
          <ac:picMkLst>
            <pc:docMk/>
            <pc:sldMk cId="1018215492" sldId="284"/>
            <ac:picMk id="22" creationId="{A238F1E9-D126-4CC6-97F5-6CB982FCB2EF}"/>
          </ac:picMkLst>
        </pc:picChg>
      </pc:sldChg>
      <pc:sldChg chg="modSp">
        <pc:chgData name="Birgit Maria Niedner" userId="25be6e1d6a690aa3" providerId="LiveId" clId="{8390C5EB-33DC-4FFB-8ED3-1F4161893072}" dt="2019-10-24T10:55:53.879" v="341" actId="1076"/>
        <pc:sldMkLst>
          <pc:docMk/>
          <pc:sldMk cId="33159374" sldId="285"/>
        </pc:sldMkLst>
        <pc:picChg chg="mod">
          <ac:chgData name="Birgit Maria Niedner" userId="25be6e1d6a690aa3" providerId="LiveId" clId="{8390C5EB-33DC-4FFB-8ED3-1F4161893072}" dt="2019-10-24T10:55:53.879" v="341" actId="1076"/>
          <ac:picMkLst>
            <pc:docMk/>
            <pc:sldMk cId="33159374" sldId="285"/>
            <ac:picMk id="8" creationId="{DFD84AD1-6F46-476F-83B1-B9971E5A6C1B}"/>
          </ac:picMkLst>
        </pc:picChg>
      </pc:sldChg>
      <pc:sldChg chg="modSp">
        <pc:chgData name="Birgit Maria Niedner" userId="25be6e1d6a690aa3" providerId="LiveId" clId="{8390C5EB-33DC-4FFB-8ED3-1F4161893072}" dt="2019-10-24T10:55:48.703" v="340" actId="1076"/>
        <pc:sldMkLst>
          <pc:docMk/>
          <pc:sldMk cId="2326262228" sldId="286"/>
        </pc:sldMkLst>
        <pc:picChg chg="mod">
          <ac:chgData name="Birgit Maria Niedner" userId="25be6e1d6a690aa3" providerId="LiveId" clId="{8390C5EB-33DC-4FFB-8ED3-1F4161893072}" dt="2019-10-24T10:55:48.703" v="340" actId="1076"/>
          <ac:picMkLst>
            <pc:docMk/>
            <pc:sldMk cId="2326262228" sldId="286"/>
            <ac:picMk id="13" creationId="{E2568EC7-A3BE-4567-B126-20FE06C1A0EC}"/>
          </ac:picMkLst>
        </pc:picChg>
      </pc:sldChg>
      <pc:sldChg chg="modSp">
        <pc:chgData name="Birgit Maria Niedner" userId="25be6e1d6a690aa3" providerId="LiveId" clId="{8390C5EB-33DC-4FFB-8ED3-1F4161893072}" dt="2019-10-24T10:55:43.975" v="339" actId="1076"/>
        <pc:sldMkLst>
          <pc:docMk/>
          <pc:sldMk cId="1205377326" sldId="287"/>
        </pc:sldMkLst>
        <pc:picChg chg="mod">
          <ac:chgData name="Birgit Maria Niedner" userId="25be6e1d6a690aa3" providerId="LiveId" clId="{8390C5EB-33DC-4FFB-8ED3-1F4161893072}" dt="2019-10-24T10:55:43.975" v="339" actId="1076"/>
          <ac:picMkLst>
            <pc:docMk/>
            <pc:sldMk cId="1205377326" sldId="287"/>
            <ac:picMk id="21" creationId="{862DA411-0695-4EBE-A8AF-1E56747ED3CC}"/>
          </ac:picMkLst>
        </pc:picChg>
      </pc:sldChg>
      <pc:sldChg chg="modSp">
        <pc:chgData name="Birgit Maria Niedner" userId="25be6e1d6a690aa3" providerId="LiveId" clId="{8390C5EB-33DC-4FFB-8ED3-1F4161893072}" dt="2019-10-24T10:55:32.039" v="338" actId="1076"/>
        <pc:sldMkLst>
          <pc:docMk/>
          <pc:sldMk cId="3991151983" sldId="288"/>
        </pc:sldMkLst>
        <pc:picChg chg="mod">
          <ac:chgData name="Birgit Maria Niedner" userId="25be6e1d6a690aa3" providerId="LiveId" clId="{8390C5EB-33DC-4FFB-8ED3-1F4161893072}" dt="2019-10-24T10:55:32.039" v="338" actId="1076"/>
          <ac:picMkLst>
            <pc:docMk/>
            <pc:sldMk cId="3991151983" sldId="288"/>
            <ac:picMk id="16" creationId="{99B0355D-75C8-4402-A068-B5E6C2BD7061}"/>
          </ac:picMkLst>
        </pc:picChg>
      </pc:sldChg>
      <pc:sldChg chg="modSp">
        <pc:chgData name="Birgit Maria Niedner" userId="25be6e1d6a690aa3" providerId="LiveId" clId="{8390C5EB-33DC-4FFB-8ED3-1F4161893072}" dt="2019-10-24T10:55:27.551" v="337" actId="1076"/>
        <pc:sldMkLst>
          <pc:docMk/>
          <pc:sldMk cId="4266306655" sldId="289"/>
        </pc:sldMkLst>
        <pc:picChg chg="mod">
          <ac:chgData name="Birgit Maria Niedner" userId="25be6e1d6a690aa3" providerId="LiveId" clId="{8390C5EB-33DC-4FFB-8ED3-1F4161893072}" dt="2019-10-24T10:55:27.551" v="337" actId="1076"/>
          <ac:picMkLst>
            <pc:docMk/>
            <pc:sldMk cId="4266306655" sldId="289"/>
            <ac:picMk id="10" creationId="{0AAD155B-49DF-4F30-A33A-90FD04EA90A5}"/>
          </ac:picMkLst>
        </pc:picChg>
      </pc:sldChg>
      <pc:sldChg chg="modSp">
        <pc:chgData name="Birgit Maria Niedner" userId="25be6e1d6a690aa3" providerId="LiveId" clId="{8390C5EB-33DC-4FFB-8ED3-1F4161893072}" dt="2019-10-24T10:51:33.510" v="294" actId="1076"/>
        <pc:sldMkLst>
          <pc:docMk/>
          <pc:sldMk cId="426493814" sldId="290"/>
        </pc:sldMkLst>
        <pc:picChg chg="mod">
          <ac:chgData name="Birgit Maria Niedner" userId="25be6e1d6a690aa3" providerId="LiveId" clId="{8390C5EB-33DC-4FFB-8ED3-1F4161893072}" dt="2019-10-24T10:51:33.510" v="294" actId="1076"/>
          <ac:picMkLst>
            <pc:docMk/>
            <pc:sldMk cId="426493814" sldId="290"/>
            <ac:picMk id="4" creationId="{1405012B-9540-48EF-8464-BC9CCC1EDED9}"/>
          </ac:picMkLst>
        </pc:picChg>
        <pc:picChg chg="mod">
          <ac:chgData name="Birgit Maria Niedner" userId="25be6e1d6a690aa3" providerId="LiveId" clId="{8390C5EB-33DC-4FFB-8ED3-1F4161893072}" dt="2019-10-24T10:51:27.991" v="293" actId="1076"/>
          <ac:picMkLst>
            <pc:docMk/>
            <pc:sldMk cId="426493814" sldId="290"/>
            <ac:picMk id="5" creationId="{41BFF983-65AB-4979-80FC-DCBB9A3C6923}"/>
          </ac:picMkLst>
        </pc:picChg>
      </pc:sldChg>
      <pc:sldChg chg="modSp modAnim">
        <pc:chgData name="Birgit Maria Niedner" userId="25be6e1d6a690aa3" providerId="LiveId" clId="{8390C5EB-33DC-4FFB-8ED3-1F4161893072}" dt="2019-10-24T10:51:21.790" v="292" actId="1076"/>
        <pc:sldMkLst>
          <pc:docMk/>
          <pc:sldMk cId="1907844473" sldId="291"/>
        </pc:sldMkLst>
        <pc:spChg chg="mod">
          <ac:chgData name="Birgit Maria Niedner" userId="25be6e1d6a690aa3" providerId="LiveId" clId="{8390C5EB-33DC-4FFB-8ED3-1F4161893072}" dt="2019-10-24T10:47:07.438" v="254" actId="20577"/>
          <ac:spMkLst>
            <pc:docMk/>
            <pc:sldMk cId="1907844473" sldId="291"/>
            <ac:spMk id="14" creationId="{08A0ADBE-5A25-284C-B1A7-EFEF3CD9BC11}"/>
          </ac:spMkLst>
        </pc:spChg>
        <pc:picChg chg="mod">
          <ac:chgData name="Birgit Maria Niedner" userId="25be6e1d6a690aa3" providerId="LiveId" clId="{8390C5EB-33DC-4FFB-8ED3-1F4161893072}" dt="2019-10-24T10:51:21.790" v="292" actId="1076"/>
          <ac:picMkLst>
            <pc:docMk/>
            <pc:sldMk cId="1907844473" sldId="291"/>
            <ac:picMk id="8" creationId="{8F798FED-6230-4B87-B190-6BC39AD16CB0}"/>
          </ac:picMkLst>
        </pc:picChg>
      </pc:sldChg>
      <pc:sldChg chg="modSp">
        <pc:chgData name="Birgit Maria Niedner" userId="25be6e1d6a690aa3" providerId="LiveId" clId="{8390C5EB-33DC-4FFB-8ED3-1F4161893072}" dt="2019-10-24T10:51:07.062" v="290" actId="1076"/>
        <pc:sldMkLst>
          <pc:docMk/>
          <pc:sldMk cId="16545262" sldId="292"/>
        </pc:sldMkLst>
        <pc:picChg chg="mod">
          <ac:chgData name="Birgit Maria Niedner" userId="25be6e1d6a690aa3" providerId="LiveId" clId="{8390C5EB-33DC-4FFB-8ED3-1F4161893072}" dt="2019-10-24T10:51:07.062" v="290" actId="1076"/>
          <ac:picMkLst>
            <pc:docMk/>
            <pc:sldMk cId="16545262" sldId="292"/>
            <ac:picMk id="14" creationId="{3B3F59CD-C3CC-4872-94AF-B8FF84EBEC8C}"/>
          </ac:picMkLst>
        </pc:picChg>
      </pc:sldChg>
      <pc:sldChg chg="addSp modSp">
        <pc:chgData name="Birgit Maria Niedner" userId="25be6e1d6a690aa3" providerId="LiveId" clId="{8390C5EB-33DC-4FFB-8ED3-1F4161893072}" dt="2019-10-24T10:50:50.095" v="288" actId="1076"/>
        <pc:sldMkLst>
          <pc:docMk/>
          <pc:sldMk cId="262438062" sldId="293"/>
        </pc:sldMkLst>
        <pc:spChg chg="add mod">
          <ac:chgData name="Birgit Maria Niedner" userId="25be6e1d6a690aa3" providerId="LiveId" clId="{8390C5EB-33DC-4FFB-8ED3-1F4161893072}" dt="2019-10-24T10:50:45.423" v="287" actId="1076"/>
          <ac:spMkLst>
            <pc:docMk/>
            <pc:sldMk cId="262438062" sldId="293"/>
            <ac:spMk id="7" creationId="{C889C025-9971-4761-87E2-B7D7AC449D0C}"/>
          </ac:spMkLst>
        </pc:spChg>
        <pc:spChg chg="mod">
          <ac:chgData name="Birgit Maria Niedner" userId="25be6e1d6a690aa3" providerId="LiveId" clId="{8390C5EB-33DC-4FFB-8ED3-1F4161893072}" dt="2019-10-24T10:50:41.711" v="286" actId="1076"/>
          <ac:spMkLst>
            <pc:docMk/>
            <pc:sldMk cId="262438062" sldId="293"/>
            <ac:spMk id="12" creationId="{08A0ADBE-5A25-284C-B1A7-EFEF3CD9BC11}"/>
          </ac:spMkLst>
        </pc:spChg>
        <pc:picChg chg="mod">
          <ac:chgData name="Birgit Maria Niedner" userId="25be6e1d6a690aa3" providerId="LiveId" clId="{8390C5EB-33DC-4FFB-8ED3-1F4161893072}" dt="2019-10-24T10:50:50.095" v="288" actId="1076"/>
          <ac:picMkLst>
            <pc:docMk/>
            <pc:sldMk cId="262438062" sldId="293"/>
            <ac:picMk id="6" creationId="{5B1FF712-34BF-4584-A9F4-3E4459A6AFE1}"/>
          </ac:picMkLst>
        </pc:picChg>
      </pc:sldChg>
      <pc:sldChg chg="modSp">
        <pc:chgData name="Birgit Maria Niedner" userId="25be6e1d6a690aa3" providerId="LiveId" clId="{8390C5EB-33DC-4FFB-8ED3-1F4161893072}" dt="2019-10-24T10:50:01.367" v="281" actId="1076"/>
        <pc:sldMkLst>
          <pc:docMk/>
          <pc:sldMk cId="1600057033" sldId="294"/>
        </pc:sldMkLst>
        <pc:picChg chg="mod">
          <ac:chgData name="Birgit Maria Niedner" userId="25be6e1d6a690aa3" providerId="LiveId" clId="{8390C5EB-33DC-4FFB-8ED3-1F4161893072}" dt="2019-10-24T10:50:01.367" v="281" actId="1076"/>
          <ac:picMkLst>
            <pc:docMk/>
            <pc:sldMk cId="1600057033" sldId="294"/>
            <ac:picMk id="6" creationId="{A56F6B40-B387-432E-9152-7B1154D761C0}"/>
          </ac:picMkLst>
        </pc:picChg>
      </pc:sldChg>
      <pc:sldChg chg="modSp">
        <pc:chgData name="Birgit Maria Niedner" userId="25be6e1d6a690aa3" providerId="LiveId" clId="{8390C5EB-33DC-4FFB-8ED3-1F4161893072}" dt="2019-10-24T10:49:53.023" v="280" actId="1076"/>
        <pc:sldMkLst>
          <pc:docMk/>
          <pc:sldMk cId="3957869610" sldId="295"/>
        </pc:sldMkLst>
        <pc:spChg chg="mod">
          <ac:chgData name="Birgit Maria Niedner" userId="25be6e1d6a690aa3" providerId="LiveId" clId="{8390C5EB-33DC-4FFB-8ED3-1F4161893072}" dt="2019-10-24T10:49:37.278" v="277" actId="1076"/>
          <ac:spMkLst>
            <pc:docMk/>
            <pc:sldMk cId="3957869610" sldId="295"/>
            <ac:spMk id="2" creationId="{00000000-0000-0000-0000-000000000000}"/>
          </ac:spMkLst>
        </pc:spChg>
        <pc:spChg chg="mod">
          <ac:chgData name="Birgit Maria Niedner" userId="25be6e1d6a690aa3" providerId="LiveId" clId="{8390C5EB-33DC-4FFB-8ED3-1F4161893072}" dt="2019-10-24T10:49:42.695" v="278" actId="1076"/>
          <ac:spMkLst>
            <pc:docMk/>
            <pc:sldMk cId="3957869610" sldId="295"/>
            <ac:spMk id="3" creationId="{00000000-0000-0000-0000-000000000000}"/>
          </ac:spMkLst>
        </pc:spChg>
        <pc:spChg chg="mod">
          <ac:chgData name="Birgit Maria Niedner" userId="25be6e1d6a690aa3" providerId="LiveId" clId="{8390C5EB-33DC-4FFB-8ED3-1F4161893072}" dt="2019-10-24T10:49:48.735" v="279" actId="1076"/>
          <ac:spMkLst>
            <pc:docMk/>
            <pc:sldMk cId="3957869610" sldId="295"/>
            <ac:spMk id="4" creationId="{00000000-0000-0000-0000-000000000000}"/>
          </ac:spMkLst>
        </pc:spChg>
        <pc:spChg chg="mod">
          <ac:chgData name="Birgit Maria Niedner" userId="25be6e1d6a690aa3" providerId="LiveId" clId="{8390C5EB-33DC-4FFB-8ED3-1F4161893072}" dt="2019-10-24T10:49:24.175" v="274" actId="1076"/>
          <ac:spMkLst>
            <pc:docMk/>
            <pc:sldMk cId="3957869610" sldId="295"/>
            <ac:spMk id="8" creationId="{D74A28AC-125B-704A-B655-3F432D1D201D}"/>
          </ac:spMkLst>
        </pc:spChg>
        <pc:picChg chg="mod">
          <ac:chgData name="Birgit Maria Niedner" userId="25be6e1d6a690aa3" providerId="LiveId" clId="{8390C5EB-33DC-4FFB-8ED3-1F4161893072}" dt="2019-10-24T10:49:32.191" v="276" actId="1076"/>
          <ac:picMkLst>
            <pc:docMk/>
            <pc:sldMk cId="3957869610" sldId="295"/>
            <ac:picMk id="7" creationId="{B3BB74B5-94F3-4F9F-9FE1-945660E8C9C5}"/>
          </ac:picMkLst>
        </pc:picChg>
        <pc:picChg chg="mod">
          <ac:chgData name="Birgit Maria Niedner" userId="25be6e1d6a690aa3" providerId="LiveId" clId="{8390C5EB-33DC-4FFB-8ED3-1F4161893072}" dt="2019-10-24T10:49:53.023" v="280" actId="1076"/>
          <ac:picMkLst>
            <pc:docMk/>
            <pc:sldMk cId="3957869610" sldId="295"/>
            <ac:picMk id="9" creationId="{A1BBF99B-221C-407C-8C09-B9E7866B3274}"/>
          </ac:picMkLst>
        </pc:picChg>
        <pc:picChg chg="mod">
          <ac:chgData name="Birgit Maria Niedner" userId="25be6e1d6a690aa3" providerId="LiveId" clId="{8390C5EB-33DC-4FFB-8ED3-1F4161893072}" dt="2019-10-24T10:49:28.174" v="275" actId="1076"/>
          <ac:picMkLst>
            <pc:docMk/>
            <pc:sldMk cId="3957869610" sldId="295"/>
            <ac:picMk id="10" creationId="{F1243843-7491-44AF-8509-88304ED11D12}"/>
          </ac:picMkLst>
        </pc:picChg>
      </pc:sldChg>
      <pc:sldChg chg="modSp">
        <pc:chgData name="Birgit Maria Niedner" userId="25be6e1d6a690aa3" providerId="LiveId" clId="{8390C5EB-33DC-4FFB-8ED3-1F4161893072}" dt="2019-10-24T10:50:31.535" v="285" actId="1076"/>
        <pc:sldMkLst>
          <pc:docMk/>
          <pc:sldMk cId="2315939482" sldId="296"/>
        </pc:sldMkLst>
        <pc:spChg chg="mod">
          <ac:chgData name="Birgit Maria Niedner" userId="25be6e1d6a690aa3" providerId="LiveId" clId="{8390C5EB-33DC-4FFB-8ED3-1F4161893072}" dt="2019-10-24T10:50:31.535" v="285" actId="1076"/>
          <ac:spMkLst>
            <pc:docMk/>
            <pc:sldMk cId="2315939482" sldId="296"/>
            <ac:spMk id="2" creationId="{00000000-0000-0000-0000-000000000000}"/>
          </ac:spMkLst>
        </pc:spChg>
        <pc:picChg chg="mod">
          <ac:chgData name="Birgit Maria Niedner" userId="25be6e1d6a690aa3" providerId="LiveId" clId="{8390C5EB-33DC-4FFB-8ED3-1F4161893072}" dt="2019-10-24T10:50:26.479" v="284" actId="1076"/>
          <ac:picMkLst>
            <pc:docMk/>
            <pc:sldMk cId="2315939482" sldId="296"/>
            <ac:picMk id="9" creationId="{2826BF3D-061C-4A90-8FED-CE9693C891AD}"/>
          </ac:picMkLst>
        </pc:picChg>
      </pc:sldChg>
      <pc:sldChg chg="modSp">
        <pc:chgData name="Birgit Maria Niedner" userId="25be6e1d6a690aa3" providerId="LiveId" clId="{8390C5EB-33DC-4FFB-8ED3-1F4161893072}" dt="2019-10-24T10:50:19.375" v="283" actId="1076"/>
        <pc:sldMkLst>
          <pc:docMk/>
          <pc:sldMk cId="2371595683" sldId="297"/>
        </pc:sldMkLst>
        <pc:picChg chg="mod">
          <ac:chgData name="Birgit Maria Niedner" userId="25be6e1d6a690aa3" providerId="LiveId" clId="{8390C5EB-33DC-4FFB-8ED3-1F4161893072}" dt="2019-10-24T10:50:19.375" v="283" actId="1076"/>
          <ac:picMkLst>
            <pc:docMk/>
            <pc:sldMk cId="2371595683" sldId="297"/>
            <ac:picMk id="8" creationId="{3F523F6C-82DA-4DBC-AF64-3AFD96188EB1}"/>
          </ac:picMkLst>
        </pc:picChg>
      </pc:sldChg>
      <pc:sldChg chg="modSp">
        <pc:chgData name="Birgit Maria Niedner" userId="25be6e1d6a690aa3" providerId="LiveId" clId="{8390C5EB-33DC-4FFB-8ED3-1F4161893072}" dt="2019-10-24T10:50:08.263" v="282" actId="1076"/>
        <pc:sldMkLst>
          <pc:docMk/>
          <pc:sldMk cId="2397383600" sldId="298"/>
        </pc:sldMkLst>
        <pc:picChg chg="mod">
          <ac:chgData name="Birgit Maria Niedner" userId="25be6e1d6a690aa3" providerId="LiveId" clId="{8390C5EB-33DC-4FFB-8ED3-1F4161893072}" dt="2019-10-24T10:50:08.263" v="282" actId="1076"/>
          <ac:picMkLst>
            <pc:docMk/>
            <pc:sldMk cId="2397383600" sldId="298"/>
            <ac:picMk id="8" creationId="{4273D95C-2D8A-463A-8302-E4CCF0A19384}"/>
          </ac:picMkLst>
        </pc:picChg>
      </pc:sldChg>
      <pc:sldChg chg="modSp">
        <pc:chgData name="Birgit Maria Niedner" userId="25be6e1d6a690aa3" providerId="LiveId" clId="{8390C5EB-33DC-4FFB-8ED3-1F4161893072}" dt="2019-10-24T10:55:21.178" v="336" actId="1076"/>
        <pc:sldMkLst>
          <pc:docMk/>
          <pc:sldMk cId="3480417725" sldId="299"/>
        </pc:sldMkLst>
        <pc:picChg chg="mod">
          <ac:chgData name="Birgit Maria Niedner" userId="25be6e1d6a690aa3" providerId="LiveId" clId="{8390C5EB-33DC-4FFB-8ED3-1F4161893072}" dt="2019-10-24T10:55:21.178" v="336" actId="1076"/>
          <ac:picMkLst>
            <pc:docMk/>
            <pc:sldMk cId="3480417725" sldId="299"/>
            <ac:picMk id="5" creationId="{DD6F87A9-556B-4963-B7AC-C8C4B0A563CB}"/>
          </ac:picMkLst>
        </pc:picChg>
      </pc:sldChg>
      <pc:sldChg chg="modSp">
        <pc:chgData name="Birgit Maria Niedner" userId="25be6e1d6a690aa3" providerId="LiveId" clId="{8390C5EB-33DC-4FFB-8ED3-1F4161893072}" dt="2019-10-24T10:55:10.015" v="335" actId="1076"/>
        <pc:sldMkLst>
          <pc:docMk/>
          <pc:sldMk cId="1964298697" sldId="300"/>
        </pc:sldMkLst>
        <pc:spChg chg="mod">
          <ac:chgData name="Birgit Maria Niedner" userId="25be6e1d6a690aa3" providerId="LiveId" clId="{8390C5EB-33DC-4FFB-8ED3-1F4161893072}" dt="2019-10-24T10:53:50.312" v="317" actId="1076"/>
          <ac:spMkLst>
            <pc:docMk/>
            <pc:sldMk cId="1964298697" sldId="300"/>
            <ac:spMk id="6" creationId="{200D2720-0949-EC45-83C6-44210AFAFF34}"/>
          </ac:spMkLst>
        </pc:spChg>
        <pc:spChg chg="mod">
          <ac:chgData name="Birgit Maria Niedner" userId="25be6e1d6a690aa3" providerId="LiveId" clId="{8390C5EB-33DC-4FFB-8ED3-1F4161893072}" dt="2019-10-24T10:54:47.431" v="330" actId="1076"/>
          <ac:spMkLst>
            <pc:docMk/>
            <pc:sldMk cId="1964298697" sldId="300"/>
            <ac:spMk id="7" creationId="{00000000-0000-0000-0000-000000000000}"/>
          </ac:spMkLst>
        </pc:spChg>
        <pc:spChg chg="mod">
          <ac:chgData name="Birgit Maria Niedner" userId="25be6e1d6a690aa3" providerId="LiveId" clId="{8390C5EB-33DC-4FFB-8ED3-1F4161893072}" dt="2019-10-24T10:54:44.142" v="329" actId="1076"/>
          <ac:spMkLst>
            <pc:docMk/>
            <pc:sldMk cId="1964298697" sldId="300"/>
            <ac:spMk id="10" creationId="{00000000-0000-0000-0000-000000000000}"/>
          </ac:spMkLst>
        </pc:spChg>
        <pc:spChg chg="mod">
          <ac:chgData name="Birgit Maria Niedner" userId="25be6e1d6a690aa3" providerId="LiveId" clId="{8390C5EB-33DC-4FFB-8ED3-1F4161893072}" dt="2019-10-24T10:54:15.607" v="322" actId="1076"/>
          <ac:spMkLst>
            <pc:docMk/>
            <pc:sldMk cId="1964298697" sldId="300"/>
            <ac:spMk id="11" creationId="{00000000-0000-0000-0000-000000000000}"/>
          </ac:spMkLst>
        </pc:spChg>
        <pc:spChg chg="mod">
          <ac:chgData name="Birgit Maria Niedner" userId="25be6e1d6a690aa3" providerId="LiveId" clId="{8390C5EB-33DC-4FFB-8ED3-1F4161893072}" dt="2019-10-24T10:54:18.663" v="323" actId="1076"/>
          <ac:spMkLst>
            <pc:docMk/>
            <pc:sldMk cId="1964298697" sldId="300"/>
            <ac:spMk id="13" creationId="{00000000-0000-0000-0000-000000000000}"/>
          </ac:spMkLst>
        </pc:spChg>
        <pc:spChg chg="mod">
          <ac:chgData name="Birgit Maria Niedner" userId="25be6e1d6a690aa3" providerId="LiveId" clId="{8390C5EB-33DC-4FFB-8ED3-1F4161893072}" dt="2019-10-24T10:55:03.815" v="334" actId="1076"/>
          <ac:spMkLst>
            <pc:docMk/>
            <pc:sldMk cId="1964298697" sldId="300"/>
            <ac:spMk id="14" creationId="{00000000-0000-0000-0000-000000000000}"/>
          </ac:spMkLst>
        </pc:spChg>
        <pc:spChg chg="mod">
          <ac:chgData name="Birgit Maria Niedner" userId="25be6e1d6a690aa3" providerId="LiveId" clId="{8390C5EB-33DC-4FFB-8ED3-1F4161893072}" dt="2019-10-24T10:54:59.207" v="333" actId="1076"/>
          <ac:spMkLst>
            <pc:docMk/>
            <pc:sldMk cId="1964298697" sldId="300"/>
            <ac:spMk id="15" creationId="{00000000-0000-0000-0000-000000000000}"/>
          </ac:spMkLst>
        </pc:spChg>
        <pc:spChg chg="mod">
          <ac:chgData name="Birgit Maria Niedner" userId="25be6e1d6a690aa3" providerId="LiveId" clId="{8390C5EB-33DC-4FFB-8ED3-1F4161893072}" dt="2019-10-24T10:54:30.039" v="326" actId="1076"/>
          <ac:spMkLst>
            <pc:docMk/>
            <pc:sldMk cId="1964298697" sldId="300"/>
            <ac:spMk id="16" creationId="{00000000-0000-0000-0000-000000000000}"/>
          </ac:spMkLst>
        </pc:spChg>
        <pc:spChg chg="mod">
          <ac:chgData name="Birgit Maria Niedner" userId="25be6e1d6a690aa3" providerId="LiveId" clId="{8390C5EB-33DC-4FFB-8ED3-1F4161893072}" dt="2019-10-24T10:54:34.080" v="327" actId="1076"/>
          <ac:spMkLst>
            <pc:docMk/>
            <pc:sldMk cId="1964298697" sldId="300"/>
            <ac:spMk id="17" creationId="{00000000-0000-0000-0000-000000000000}"/>
          </ac:spMkLst>
        </pc:spChg>
        <pc:picChg chg="mod">
          <ac:chgData name="Birgit Maria Niedner" userId="25be6e1d6a690aa3" providerId="LiveId" clId="{8390C5EB-33DC-4FFB-8ED3-1F4161893072}" dt="2019-10-24T10:54:02.710" v="320" actId="1076"/>
          <ac:picMkLst>
            <pc:docMk/>
            <pc:sldMk cId="1964298697" sldId="300"/>
            <ac:picMk id="19" creationId="{975E2AC5-6CE4-43E1-A9B7-2438F351D548}"/>
          </ac:picMkLst>
        </pc:picChg>
        <pc:picChg chg="mod">
          <ac:chgData name="Birgit Maria Niedner" userId="25be6e1d6a690aa3" providerId="LiveId" clId="{8390C5EB-33DC-4FFB-8ED3-1F4161893072}" dt="2019-10-24T10:53:57.951" v="319" actId="1076"/>
          <ac:picMkLst>
            <pc:docMk/>
            <pc:sldMk cId="1964298697" sldId="300"/>
            <ac:picMk id="20" creationId="{C6E88BEA-1B70-405B-BEDB-3C3B2EA9A6B7}"/>
          </ac:picMkLst>
        </pc:picChg>
        <pc:picChg chg="mod">
          <ac:chgData name="Birgit Maria Niedner" userId="25be6e1d6a690aa3" providerId="LiveId" clId="{8390C5EB-33DC-4FFB-8ED3-1F4161893072}" dt="2019-10-24T10:54:53.183" v="331" actId="1076"/>
          <ac:picMkLst>
            <pc:docMk/>
            <pc:sldMk cId="1964298697" sldId="300"/>
            <ac:picMk id="21" creationId="{4375177E-E991-4BF4-84C8-1FA2AFE8B9F9}"/>
          </ac:picMkLst>
        </pc:picChg>
        <pc:picChg chg="mod">
          <ac:chgData name="Birgit Maria Niedner" userId="25be6e1d6a690aa3" providerId="LiveId" clId="{8390C5EB-33DC-4FFB-8ED3-1F4161893072}" dt="2019-10-24T10:54:21.543" v="324" actId="1076"/>
          <ac:picMkLst>
            <pc:docMk/>
            <pc:sldMk cId="1964298697" sldId="300"/>
            <ac:picMk id="22" creationId="{783F9C05-2870-4A5C-8359-20F62607FE37}"/>
          </ac:picMkLst>
        </pc:picChg>
        <pc:picChg chg="mod">
          <ac:chgData name="Birgit Maria Niedner" userId="25be6e1d6a690aa3" providerId="LiveId" clId="{8390C5EB-33DC-4FFB-8ED3-1F4161893072}" dt="2019-10-24T10:55:10.015" v="335" actId="1076"/>
          <ac:picMkLst>
            <pc:docMk/>
            <pc:sldMk cId="1964298697" sldId="300"/>
            <ac:picMk id="23" creationId="{8BC365A5-85DA-4325-ABE3-9F7A8CE9F4B2}"/>
          </ac:picMkLst>
        </pc:picChg>
      </pc:sldChg>
      <pc:sldChg chg="modSp">
        <pc:chgData name="Birgit Maria Niedner" userId="25be6e1d6a690aa3" providerId="LiveId" clId="{8390C5EB-33DC-4FFB-8ED3-1F4161893072}" dt="2019-10-24T10:59:09.007" v="373" actId="1076"/>
        <pc:sldMkLst>
          <pc:docMk/>
          <pc:sldMk cId="2432978573" sldId="301"/>
        </pc:sldMkLst>
        <pc:picChg chg="mod">
          <ac:chgData name="Birgit Maria Niedner" userId="25be6e1d6a690aa3" providerId="LiveId" clId="{8390C5EB-33DC-4FFB-8ED3-1F4161893072}" dt="2019-10-24T10:59:09.007" v="373" actId="1076"/>
          <ac:picMkLst>
            <pc:docMk/>
            <pc:sldMk cId="2432978573" sldId="301"/>
            <ac:picMk id="18" creationId="{52A00DC4-6F14-4B8C-B740-0A407F5C02C7}"/>
          </ac:picMkLst>
        </pc:picChg>
      </pc:sldChg>
      <pc:sldChg chg="modSp">
        <pc:chgData name="Birgit Maria Niedner" userId="25be6e1d6a690aa3" providerId="LiveId" clId="{8390C5EB-33DC-4FFB-8ED3-1F4161893072}" dt="2019-10-24T10:58:37.079" v="369" actId="1076"/>
        <pc:sldMkLst>
          <pc:docMk/>
          <pc:sldMk cId="800142978" sldId="302"/>
        </pc:sldMkLst>
        <pc:picChg chg="mod">
          <ac:chgData name="Birgit Maria Niedner" userId="25be6e1d6a690aa3" providerId="LiveId" clId="{8390C5EB-33DC-4FFB-8ED3-1F4161893072}" dt="2019-10-24T10:58:37.079" v="369" actId="1076"/>
          <ac:picMkLst>
            <pc:docMk/>
            <pc:sldMk cId="800142978" sldId="302"/>
            <ac:picMk id="22" creationId="{725E3754-726A-479D-8B3F-F534F2405858}"/>
          </ac:picMkLst>
        </pc:picChg>
      </pc:sldChg>
      <pc:sldChg chg="modSp">
        <pc:chgData name="Birgit Maria Niedner" userId="25be6e1d6a690aa3" providerId="LiveId" clId="{8390C5EB-33DC-4FFB-8ED3-1F4161893072}" dt="2019-10-24T10:57:57.471" v="362" actId="1076"/>
        <pc:sldMkLst>
          <pc:docMk/>
          <pc:sldMk cId="287110570" sldId="304"/>
        </pc:sldMkLst>
        <pc:picChg chg="mod">
          <ac:chgData name="Birgit Maria Niedner" userId="25be6e1d6a690aa3" providerId="LiveId" clId="{8390C5EB-33DC-4FFB-8ED3-1F4161893072}" dt="2019-10-24T10:57:57.471" v="362" actId="1076"/>
          <ac:picMkLst>
            <pc:docMk/>
            <pc:sldMk cId="287110570" sldId="304"/>
            <ac:picMk id="11" creationId="{D5285143-202C-4396-AAA8-46F5DA58F55F}"/>
          </ac:picMkLst>
        </pc:picChg>
      </pc:sldChg>
      <pc:sldChg chg="modSp">
        <pc:chgData name="Birgit Maria Niedner" userId="25be6e1d6a690aa3" providerId="LiveId" clId="{8390C5EB-33DC-4FFB-8ED3-1F4161893072}" dt="2019-10-24T10:58:02.671" v="363" actId="1076"/>
        <pc:sldMkLst>
          <pc:docMk/>
          <pc:sldMk cId="391475453" sldId="305"/>
        </pc:sldMkLst>
        <pc:picChg chg="mod">
          <ac:chgData name="Birgit Maria Niedner" userId="25be6e1d6a690aa3" providerId="LiveId" clId="{8390C5EB-33DC-4FFB-8ED3-1F4161893072}" dt="2019-10-24T10:58:02.671" v="363" actId="1076"/>
          <ac:picMkLst>
            <pc:docMk/>
            <pc:sldMk cId="391475453" sldId="305"/>
            <ac:picMk id="11" creationId="{D5285143-202C-4396-AAA8-46F5DA58F55F}"/>
          </ac:picMkLst>
        </pc:picChg>
      </pc:sldChg>
      <pc:sldChg chg="modSp">
        <pc:chgData name="Birgit Maria Niedner" userId="25be6e1d6a690aa3" providerId="LiveId" clId="{8390C5EB-33DC-4FFB-8ED3-1F4161893072}" dt="2019-10-24T11:00:10.695" v="381" actId="1076"/>
        <pc:sldMkLst>
          <pc:docMk/>
          <pc:sldMk cId="679455490" sldId="306"/>
        </pc:sldMkLst>
        <pc:picChg chg="mod">
          <ac:chgData name="Birgit Maria Niedner" userId="25be6e1d6a690aa3" providerId="LiveId" clId="{8390C5EB-33DC-4FFB-8ED3-1F4161893072}" dt="2019-10-24T11:00:10.695" v="381" actId="1076"/>
          <ac:picMkLst>
            <pc:docMk/>
            <pc:sldMk cId="679455490" sldId="306"/>
            <ac:picMk id="9" creationId="{E80C5ABD-4FB0-470D-90FC-060716E72FD8}"/>
          </ac:picMkLst>
        </pc:picChg>
      </pc:sldChg>
      <pc:sldChg chg="addSp modSp modAnim">
        <pc:chgData name="Birgit Maria Niedner" userId="25be6e1d6a690aa3" providerId="LiveId" clId="{8390C5EB-33DC-4FFB-8ED3-1F4161893072}" dt="2019-10-24T10:51:43.623" v="295" actId="1076"/>
        <pc:sldMkLst>
          <pc:docMk/>
          <pc:sldMk cId="1437598999" sldId="307"/>
        </pc:sldMkLst>
        <pc:spChg chg="add mod">
          <ac:chgData name="Birgit Maria Niedner" userId="25be6e1d6a690aa3" providerId="LiveId" clId="{8390C5EB-33DC-4FFB-8ED3-1F4161893072}" dt="2019-10-24T10:45:20.605" v="236" actId="1076"/>
          <ac:spMkLst>
            <pc:docMk/>
            <pc:sldMk cId="1437598999" sldId="307"/>
            <ac:spMk id="2" creationId="{878BD93B-C6D7-4546-AB81-0D3247E46CA4}"/>
          </ac:spMkLst>
        </pc:spChg>
        <pc:spChg chg="mod">
          <ac:chgData name="Birgit Maria Niedner" userId="25be6e1d6a690aa3" providerId="LiveId" clId="{8390C5EB-33DC-4FFB-8ED3-1F4161893072}" dt="2019-10-24T10:43:26.454" v="175" actId="1076"/>
          <ac:spMkLst>
            <pc:docMk/>
            <pc:sldMk cId="1437598999" sldId="307"/>
            <ac:spMk id="12" creationId="{F4E5C200-7D34-44D5-AA48-1F11831C1DBB}"/>
          </ac:spMkLst>
        </pc:spChg>
        <pc:spChg chg="mod">
          <ac:chgData name="Birgit Maria Niedner" userId="25be6e1d6a690aa3" providerId="LiveId" clId="{8390C5EB-33DC-4FFB-8ED3-1F4161893072}" dt="2019-10-24T10:44:02.392" v="188" actId="6549"/>
          <ac:spMkLst>
            <pc:docMk/>
            <pc:sldMk cId="1437598999" sldId="307"/>
            <ac:spMk id="17" creationId="{00000000-0000-0000-0000-000000000000}"/>
          </ac:spMkLst>
        </pc:spChg>
        <pc:picChg chg="add mod">
          <ac:chgData name="Birgit Maria Niedner" userId="25be6e1d6a690aa3" providerId="LiveId" clId="{8390C5EB-33DC-4FFB-8ED3-1F4161893072}" dt="2019-10-24T10:45:47.638" v="242" actId="1076"/>
          <ac:picMkLst>
            <pc:docMk/>
            <pc:sldMk cId="1437598999" sldId="307"/>
            <ac:picMk id="4" creationId="{07A9AB5E-8985-4E2D-90B4-D075D50926BD}"/>
          </ac:picMkLst>
        </pc:picChg>
        <pc:picChg chg="mod">
          <ac:chgData name="Birgit Maria Niedner" userId="25be6e1d6a690aa3" providerId="LiveId" clId="{8390C5EB-33DC-4FFB-8ED3-1F4161893072}" dt="2019-10-24T10:51:43.623" v="295" actId="1076"/>
          <ac:picMkLst>
            <pc:docMk/>
            <pc:sldMk cId="1437598999" sldId="307"/>
            <ac:picMk id="23" creationId="{8BC365A5-85DA-4325-ABE3-9F7A8CE9F4B2}"/>
          </ac:picMkLst>
        </pc:picChg>
        <pc:picChg chg="mod">
          <ac:chgData name="Birgit Maria Niedner" userId="25be6e1d6a690aa3" providerId="LiveId" clId="{8390C5EB-33DC-4FFB-8ED3-1F4161893072}" dt="2019-10-24T10:45:54.254" v="244" actId="14100"/>
          <ac:picMkLst>
            <pc:docMk/>
            <pc:sldMk cId="1437598999" sldId="307"/>
            <ac:picMk id="24" creationId="{98E1F709-7D24-4A73-9FD5-827C75FB17FB}"/>
          </ac:picMkLst>
        </pc:picChg>
        <pc:picChg chg="mod">
          <ac:chgData name="Birgit Maria Niedner" userId="25be6e1d6a690aa3" providerId="LiveId" clId="{8390C5EB-33DC-4FFB-8ED3-1F4161893072}" dt="2019-10-24T10:45:51.079" v="243" actId="1076"/>
          <ac:picMkLst>
            <pc:docMk/>
            <pc:sldMk cId="1437598999" sldId="307"/>
            <ac:picMk id="25" creationId="{59DD427F-6016-4EF2-94C2-D2CF5998C681}"/>
          </ac:picMkLst>
        </pc:picChg>
      </pc:sldChg>
      <pc:sldChg chg="modSp">
        <pc:chgData name="Birgit Maria Niedner" userId="25be6e1d6a690aa3" providerId="LiveId" clId="{8390C5EB-33DC-4FFB-8ED3-1F4161893072}" dt="2019-10-24T10:57:07.703" v="356" actId="1076"/>
        <pc:sldMkLst>
          <pc:docMk/>
          <pc:sldMk cId="990323884" sldId="308"/>
        </pc:sldMkLst>
        <pc:picChg chg="mod">
          <ac:chgData name="Birgit Maria Niedner" userId="25be6e1d6a690aa3" providerId="LiveId" clId="{8390C5EB-33DC-4FFB-8ED3-1F4161893072}" dt="2019-10-24T10:57:07.703" v="356" actId="1076"/>
          <ac:picMkLst>
            <pc:docMk/>
            <pc:sldMk cId="990323884" sldId="308"/>
            <ac:picMk id="11" creationId="{D5285143-202C-4396-AAA8-46F5DA58F55F}"/>
          </ac:picMkLst>
        </pc:picChg>
      </pc:sldChg>
      <pc:sldChg chg="modSp">
        <pc:chgData name="Birgit Maria Niedner" userId="25be6e1d6a690aa3" providerId="LiveId" clId="{8390C5EB-33DC-4FFB-8ED3-1F4161893072}" dt="2019-10-24T10:51:00.102" v="289" actId="1076"/>
        <pc:sldMkLst>
          <pc:docMk/>
          <pc:sldMk cId="3729681882" sldId="309"/>
        </pc:sldMkLst>
        <pc:picChg chg="mod">
          <ac:chgData name="Birgit Maria Niedner" userId="25be6e1d6a690aa3" providerId="LiveId" clId="{8390C5EB-33DC-4FFB-8ED3-1F4161893072}" dt="2019-10-24T10:51:00.102" v="289" actId="1076"/>
          <ac:picMkLst>
            <pc:docMk/>
            <pc:sldMk cId="3729681882" sldId="309"/>
            <ac:picMk id="8" creationId="{8F798FED-6230-4B87-B190-6BC39AD16CB0}"/>
          </ac:picMkLst>
        </pc:picChg>
      </pc:sldChg>
    </pc:docChg>
  </pc:docChgLst>
  <pc:docChgLst>
    <pc:chgData name="Birgit Maria Niedner" userId="25be6e1d6a690aa3" providerId="LiveId" clId="{4A4F5D90-FCDC-4118-89CA-D613C4F10340}"/>
    <pc:docChg chg="undo custSel addSld modSld">
      <pc:chgData name="Birgit Maria Niedner" userId="25be6e1d6a690aa3" providerId="LiveId" clId="{4A4F5D90-FCDC-4118-89CA-D613C4F10340}" dt="2020-01-10T20:44:30.270" v="747"/>
      <pc:docMkLst>
        <pc:docMk/>
      </pc:docMkLst>
      <pc:sldChg chg="modSp">
        <pc:chgData name="Birgit Maria Niedner" userId="25be6e1d6a690aa3" providerId="LiveId" clId="{4A4F5D90-FCDC-4118-89CA-D613C4F10340}" dt="2020-01-10T19:49:57.276" v="3" actId="20577"/>
        <pc:sldMkLst>
          <pc:docMk/>
          <pc:sldMk cId="2937332021" sldId="259"/>
        </pc:sldMkLst>
        <pc:spChg chg="mod">
          <ac:chgData name="Birgit Maria Niedner" userId="25be6e1d6a690aa3" providerId="LiveId" clId="{4A4F5D90-FCDC-4118-89CA-D613C4F10340}" dt="2020-01-10T19:49:57.276" v="3" actId="20577"/>
          <ac:spMkLst>
            <pc:docMk/>
            <pc:sldMk cId="2937332021" sldId="259"/>
            <ac:spMk id="5" creationId="{00000000-0000-0000-0000-000000000000}"/>
          </ac:spMkLst>
        </pc:spChg>
      </pc:sldChg>
      <pc:sldChg chg="modAnim">
        <pc:chgData name="Birgit Maria Niedner" userId="25be6e1d6a690aa3" providerId="LiveId" clId="{4A4F5D90-FCDC-4118-89CA-D613C4F10340}" dt="2020-01-10T19:51:32.150" v="5"/>
        <pc:sldMkLst>
          <pc:docMk/>
          <pc:sldMk cId="1134643506" sldId="265"/>
        </pc:sldMkLst>
      </pc:sldChg>
      <pc:sldChg chg="addSp modSp">
        <pc:chgData name="Birgit Maria Niedner" userId="25be6e1d6a690aa3" providerId="LiveId" clId="{4A4F5D90-FCDC-4118-89CA-D613C4F10340}" dt="2020-01-10T20:00:38.493" v="91" actId="20577"/>
        <pc:sldMkLst>
          <pc:docMk/>
          <pc:sldMk cId="2135952976" sldId="276"/>
        </pc:sldMkLst>
        <pc:spChg chg="add mod">
          <ac:chgData name="Birgit Maria Niedner" userId="25be6e1d6a690aa3" providerId="LiveId" clId="{4A4F5D90-FCDC-4118-89CA-D613C4F10340}" dt="2020-01-10T20:00:38.493" v="91" actId="20577"/>
          <ac:spMkLst>
            <pc:docMk/>
            <pc:sldMk cId="2135952976" sldId="276"/>
            <ac:spMk id="2" creationId="{2C2ACFB5-0FEA-4259-898A-5D090FEB5BDF}"/>
          </ac:spMkLst>
        </pc:spChg>
      </pc:sldChg>
      <pc:sldChg chg="addSp modSp modAnim">
        <pc:chgData name="Birgit Maria Niedner" userId="25be6e1d6a690aa3" providerId="LiveId" clId="{4A4F5D90-FCDC-4118-89CA-D613C4F10340}" dt="2020-01-10T20:18:25.119" v="334" actId="1076"/>
        <pc:sldMkLst>
          <pc:docMk/>
          <pc:sldMk cId="3398247000" sldId="279"/>
        </pc:sldMkLst>
        <pc:spChg chg="add mod">
          <ac:chgData name="Birgit Maria Niedner" userId="25be6e1d6a690aa3" providerId="LiveId" clId="{4A4F5D90-FCDC-4118-89CA-D613C4F10340}" dt="2020-01-10T20:18:18.152" v="333" actId="1076"/>
          <ac:spMkLst>
            <pc:docMk/>
            <pc:sldMk cId="3398247000" sldId="279"/>
            <ac:spMk id="17" creationId="{A31D9635-4CA1-496A-9C3D-A7CE8A0C19C3}"/>
          </ac:spMkLst>
        </pc:spChg>
        <pc:spChg chg="add mod">
          <ac:chgData name="Birgit Maria Niedner" userId="25be6e1d6a690aa3" providerId="LiveId" clId="{4A4F5D90-FCDC-4118-89CA-D613C4F10340}" dt="2020-01-10T20:18:25.119" v="334" actId="1076"/>
          <ac:spMkLst>
            <pc:docMk/>
            <pc:sldMk cId="3398247000" sldId="279"/>
            <ac:spMk id="18" creationId="{B3AD3208-4FC4-40D8-AEEA-105A375C8A3D}"/>
          </ac:spMkLst>
        </pc:spChg>
      </pc:sldChg>
      <pc:sldChg chg="addSp modSp modAnim">
        <pc:chgData name="Birgit Maria Niedner" userId="25be6e1d6a690aa3" providerId="LiveId" clId="{4A4F5D90-FCDC-4118-89CA-D613C4F10340}" dt="2020-01-10T20:40:57.903" v="727"/>
        <pc:sldMkLst>
          <pc:docMk/>
          <pc:sldMk cId="789381697" sldId="280"/>
        </pc:sldMkLst>
        <pc:spChg chg="add mod">
          <ac:chgData name="Birgit Maria Niedner" userId="25be6e1d6a690aa3" providerId="LiveId" clId="{4A4F5D90-FCDC-4118-89CA-D613C4F10340}" dt="2020-01-10T20:18:31.471" v="335" actId="1076"/>
          <ac:spMkLst>
            <pc:docMk/>
            <pc:sldMk cId="789381697" sldId="280"/>
            <ac:spMk id="15" creationId="{C7E86B93-A822-48FF-ABDC-AF7DE7D01352}"/>
          </ac:spMkLst>
        </pc:spChg>
        <pc:spChg chg="add mod">
          <ac:chgData name="Birgit Maria Niedner" userId="25be6e1d6a690aa3" providerId="LiveId" clId="{4A4F5D90-FCDC-4118-89CA-D613C4F10340}" dt="2020-01-10T20:18:34.864" v="336" actId="1076"/>
          <ac:spMkLst>
            <pc:docMk/>
            <pc:sldMk cId="789381697" sldId="280"/>
            <ac:spMk id="17" creationId="{C0426389-E72A-449B-8EDB-1E2B4B3AB16F}"/>
          </ac:spMkLst>
        </pc:spChg>
      </pc:sldChg>
      <pc:sldChg chg="addSp modSp modAnim">
        <pc:chgData name="Birgit Maria Niedner" userId="25be6e1d6a690aa3" providerId="LiveId" clId="{4A4F5D90-FCDC-4118-89CA-D613C4F10340}" dt="2020-01-10T20:41:11.823" v="728"/>
        <pc:sldMkLst>
          <pc:docMk/>
          <pc:sldMk cId="3987899065" sldId="281"/>
        </pc:sldMkLst>
        <pc:spChg chg="add mod">
          <ac:chgData name="Birgit Maria Niedner" userId="25be6e1d6a690aa3" providerId="LiveId" clId="{4A4F5D90-FCDC-4118-89CA-D613C4F10340}" dt="2020-01-10T20:17:46.864" v="330" actId="1076"/>
          <ac:spMkLst>
            <pc:docMk/>
            <pc:sldMk cId="3987899065" sldId="281"/>
            <ac:spMk id="15" creationId="{584E74BD-E057-4846-AD28-C6897A973728}"/>
          </ac:spMkLst>
        </pc:spChg>
        <pc:spChg chg="add mod">
          <ac:chgData name="Birgit Maria Niedner" userId="25be6e1d6a690aa3" providerId="LiveId" clId="{4A4F5D90-FCDC-4118-89CA-D613C4F10340}" dt="2020-01-10T20:18:03.104" v="332" actId="1076"/>
          <ac:spMkLst>
            <pc:docMk/>
            <pc:sldMk cId="3987899065" sldId="281"/>
            <ac:spMk id="17" creationId="{E47B3D23-FF61-4F90-A372-AE76D5B8280C}"/>
          </ac:spMkLst>
        </pc:spChg>
      </pc:sldChg>
      <pc:sldChg chg="addSp modSp modAnim">
        <pc:chgData name="Birgit Maria Niedner" userId="25be6e1d6a690aa3" providerId="LiveId" clId="{4A4F5D90-FCDC-4118-89CA-D613C4F10340}" dt="2020-01-10T20:41:20.007" v="729"/>
        <pc:sldMkLst>
          <pc:docMk/>
          <pc:sldMk cId="1894121114" sldId="282"/>
        </pc:sldMkLst>
        <pc:spChg chg="add mod">
          <ac:chgData name="Birgit Maria Niedner" userId="25be6e1d6a690aa3" providerId="LiveId" clId="{4A4F5D90-FCDC-4118-89CA-D613C4F10340}" dt="2020-01-10T20:18:53.464" v="338" actId="1076"/>
          <ac:spMkLst>
            <pc:docMk/>
            <pc:sldMk cId="1894121114" sldId="282"/>
            <ac:spMk id="18" creationId="{0BC9B3F2-06E4-40E9-B03C-8888AE7535A0}"/>
          </ac:spMkLst>
        </pc:spChg>
        <pc:spChg chg="add mod">
          <ac:chgData name="Birgit Maria Niedner" userId="25be6e1d6a690aa3" providerId="LiveId" clId="{4A4F5D90-FCDC-4118-89CA-D613C4F10340}" dt="2020-01-10T20:19:10.016" v="340" actId="1076"/>
          <ac:spMkLst>
            <pc:docMk/>
            <pc:sldMk cId="1894121114" sldId="282"/>
            <ac:spMk id="20" creationId="{8B33F8FE-E0DD-405A-A66B-76CDBBACEB99}"/>
          </ac:spMkLst>
        </pc:spChg>
      </pc:sldChg>
      <pc:sldChg chg="addSp modSp modAnim">
        <pc:chgData name="Birgit Maria Niedner" userId="25be6e1d6a690aa3" providerId="LiveId" clId="{4A4F5D90-FCDC-4118-89CA-D613C4F10340}" dt="2020-01-10T20:29:04.393" v="627"/>
        <pc:sldMkLst>
          <pc:docMk/>
          <pc:sldMk cId="1018215492" sldId="284"/>
        </pc:sldMkLst>
        <pc:spChg chg="add mod">
          <ac:chgData name="Birgit Maria Niedner" userId="25be6e1d6a690aa3" providerId="LiveId" clId="{4A4F5D90-FCDC-4118-89CA-D613C4F10340}" dt="2020-01-10T20:26:47.454" v="603" actId="1076"/>
          <ac:spMkLst>
            <pc:docMk/>
            <pc:sldMk cId="1018215492" sldId="284"/>
            <ac:spMk id="2" creationId="{FA5E62D1-2E15-4124-8B60-ABC9A3C6BC27}"/>
          </ac:spMkLst>
        </pc:spChg>
        <pc:spChg chg="mod">
          <ac:chgData name="Birgit Maria Niedner" userId="25be6e1d6a690aa3" providerId="LiveId" clId="{4A4F5D90-FCDC-4118-89CA-D613C4F10340}" dt="2020-01-10T20:26:56.742" v="605" actId="113"/>
          <ac:spMkLst>
            <pc:docMk/>
            <pc:sldMk cId="1018215492" sldId="284"/>
            <ac:spMk id="7" creationId="{53B1AC24-8D52-FB43-9A37-5A62D5094540}"/>
          </ac:spMkLst>
        </pc:spChg>
        <pc:spChg chg="mod">
          <ac:chgData name="Birgit Maria Niedner" userId="25be6e1d6a690aa3" providerId="LiveId" clId="{4A4F5D90-FCDC-4118-89CA-D613C4F10340}" dt="2020-01-10T20:21:38.815" v="354" actId="1076"/>
          <ac:spMkLst>
            <pc:docMk/>
            <pc:sldMk cId="1018215492" sldId="284"/>
            <ac:spMk id="8" creationId="{A633C573-3E1E-4779-902F-3665C7E57719}"/>
          </ac:spMkLst>
        </pc:spChg>
        <pc:spChg chg="mod">
          <ac:chgData name="Birgit Maria Niedner" userId="25be6e1d6a690aa3" providerId="LiveId" clId="{4A4F5D90-FCDC-4118-89CA-D613C4F10340}" dt="2020-01-10T20:21:15.095" v="351" actId="1076"/>
          <ac:spMkLst>
            <pc:docMk/>
            <pc:sldMk cId="1018215492" sldId="284"/>
            <ac:spMk id="11" creationId="{00000000-0000-0000-0000-000000000000}"/>
          </ac:spMkLst>
        </pc:spChg>
        <pc:spChg chg="mod">
          <ac:chgData name="Birgit Maria Niedner" userId="25be6e1d6a690aa3" providerId="LiveId" clId="{4A4F5D90-FCDC-4118-89CA-D613C4F10340}" dt="2020-01-10T20:27:17.166" v="607" actId="1076"/>
          <ac:spMkLst>
            <pc:docMk/>
            <pc:sldMk cId="1018215492" sldId="284"/>
            <ac:spMk id="13" creationId="{00000000-0000-0000-0000-000000000000}"/>
          </ac:spMkLst>
        </pc:spChg>
        <pc:spChg chg="mod">
          <ac:chgData name="Birgit Maria Niedner" userId="25be6e1d6a690aa3" providerId="LiveId" clId="{4A4F5D90-FCDC-4118-89CA-D613C4F10340}" dt="2020-01-10T20:26:53.039" v="604" actId="1076"/>
          <ac:spMkLst>
            <pc:docMk/>
            <pc:sldMk cId="1018215492" sldId="284"/>
            <ac:spMk id="20" creationId="{FA509D4C-CECB-4E60-8FDA-44F83EC7D202}"/>
          </ac:spMkLst>
        </pc:spChg>
        <pc:spChg chg="mod ord">
          <ac:chgData name="Birgit Maria Niedner" userId="25be6e1d6a690aa3" providerId="LiveId" clId="{4A4F5D90-FCDC-4118-89CA-D613C4F10340}" dt="2020-01-10T20:22:03.543" v="356" actId="1076"/>
          <ac:spMkLst>
            <pc:docMk/>
            <pc:sldMk cId="1018215492" sldId="284"/>
            <ac:spMk id="21" creationId="{2A819D0E-DA26-45C8-AAB7-468AB7B77784}"/>
          </ac:spMkLst>
        </pc:spChg>
        <pc:picChg chg="mod">
          <ac:chgData name="Birgit Maria Niedner" userId="25be6e1d6a690aa3" providerId="LiveId" clId="{4A4F5D90-FCDC-4118-89CA-D613C4F10340}" dt="2020-01-10T20:27:03.350" v="606" actId="1076"/>
          <ac:picMkLst>
            <pc:docMk/>
            <pc:sldMk cId="1018215492" sldId="284"/>
            <ac:picMk id="9" creationId="{309E826F-3DA6-471C-BCF3-696275AB5540}"/>
          </ac:picMkLst>
        </pc:picChg>
      </pc:sldChg>
      <pc:sldChg chg="modSp modAnim">
        <pc:chgData name="Birgit Maria Niedner" userId="25be6e1d6a690aa3" providerId="LiveId" clId="{4A4F5D90-FCDC-4118-89CA-D613C4F10340}" dt="2020-01-10T20:44:30.270" v="747"/>
        <pc:sldMkLst>
          <pc:docMk/>
          <pc:sldMk cId="1205377326" sldId="287"/>
        </pc:sldMkLst>
        <pc:spChg chg="mod">
          <ac:chgData name="Birgit Maria Niedner" userId="25be6e1d6a690aa3" providerId="LiveId" clId="{4A4F5D90-FCDC-4118-89CA-D613C4F10340}" dt="2020-01-10T20:44:04.868" v="745" actId="1076"/>
          <ac:spMkLst>
            <pc:docMk/>
            <pc:sldMk cId="1205377326" sldId="287"/>
            <ac:spMk id="23" creationId="{1752B1B0-FE0B-4C09-AC48-F44AA2FE4D78}"/>
          </ac:spMkLst>
        </pc:spChg>
        <pc:spChg chg="mod">
          <ac:chgData name="Birgit Maria Niedner" userId="25be6e1d6a690aa3" providerId="LiveId" clId="{4A4F5D90-FCDC-4118-89CA-D613C4F10340}" dt="2020-01-10T20:43:40.660" v="739" actId="1076"/>
          <ac:spMkLst>
            <pc:docMk/>
            <pc:sldMk cId="1205377326" sldId="287"/>
            <ac:spMk id="24" creationId="{2A0589C5-F5A2-4EC5-BF4A-7078CE257960}"/>
          </ac:spMkLst>
        </pc:spChg>
      </pc:sldChg>
      <pc:sldChg chg="modAnim">
        <pc:chgData name="Birgit Maria Niedner" userId="25be6e1d6a690aa3" providerId="LiveId" clId="{4A4F5D90-FCDC-4118-89CA-D613C4F10340}" dt="2020-01-10T20:32:29.041" v="629"/>
        <pc:sldMkLst>
          <pc:docMk/>
          <pc:sldMk cId="1907844473" sldId="291"/>
        </pc:sldMkLst>
      </pc:sldChg>
      <pc:sldChg chg="modSp">
        <pc:chgData name="Birgit Maria Niedner" userId="25be6e1d6a690aa3" providerId="LiveId" clId="{4A4F5D90-FCDC-4118-89CA-D613C4F10340}" dt="2020-01-10T19:54:03.734" v="9" actId="20577"/>
        <pc:sldMkLst>
          <pc:docMk/>
          <pc:sldMk cId="2432978573" sldId="301"/>
        </pc:sldMkLst>
        <pc:spChg chg="mod">
          <ac:chgData name="Birgit Maria Niedner" userId="25be6e1d6a690aa3" providerId="LiveId" clId="{4A4F5D90-FCDC-4118-89CA-D613C4F10340}" dt="2020-01-10T19:54:03.734" v="9" actId="20577"/>
          <ac:spMkLst>
            <pc:docMk/>
            <pc:sldMk cId="2432978573" sldId="301"/>
            <ac:spMk id="19" creationId="{936A4E34-232F-4988-B67D-258D219C6F0E}"/>
          </ac:spMkLst>
        </pc:spChg>
      </pc:sldChg>
      <pc:sldChg chg="addSp delSp modSp add modAnim">
        <pc:chgData name="Birgit Maria Niedner" userId="25be6e1d6a690aa3" providerId="LiveId" clId="{4A4F5D90-FCDC-4118-89CA-D613C4F10340}" dt="2020-01-10T20:14:14.482" v="319"/>
        <pc:sldMkLst>
          <pc:docMk/>
          <pc:sldMk cId="3846808107" sldId="310"/>
        </pc:sldMkLst>
        <pc:spChg chg="mod">
          <ac:chgData name="Birgit Maria Niedner" userId="25be6e1d6a690aa3" providerId="LiveId" clId="{4A4F5D90-FCDC-4118-89CA-D613C4F10340}" dt="2020-01-10T20:03:56.241" v="125" actId="1076"/>
          <ac:spMkLst>
            <pc:docMk/>
            <pc:sldMk cId="3846808107" sldId="310"/>
            <ac:spMk id="6" creationId="{53A9E5D7-33A9-49AB-B845-920D6A0A0B16}"/>
          </ac:spMkLst>
        </pc:spChg>
        <pc:spChg chg="del">
          <ac:chgData name="Birgit Maria Niedner" userId="25be6e1d6a690aa3" providerId="LiveId" clId="{4A4F5D90-FCDC-4118-89CA-D613C4F10340}" dt="2020-01-10T20:04:02.129" v="126" actId="478"/>
          <ac:spMkLst>
            <pc:docMk/>
            <pc:sldMk cId="3846808107" sldId="310"/>
            <ac:spMk id="10" creationId="{FE9E79A8-5825-4BF8-8270-5C7CDB4D1650}"/>
          </ac:spMkLst>
        </pc:spChg>
        <pc:spChg chg="add mod">
          <ac:chgData name="Birgit Maria Niedner" userId="25be6e1d6a690aa3" providerId="LiveId" clId="{4A4F5D90-FCDC-4118-89CA-D613C4F10340}" dt="2020-01-10T20:13:33.593" v="315" actId="113"/>
          <ac:spMkLst>
            <pc:docMk/>
            <pc:sldMk cId="3846808107" sldId="310"/>
            <ac:spMk id="14" creationId="{AA6F816B-4A07-47A6-8710-2AE63EDE077D}"/>
          </ac:spMkLst>
        </pc:spChg>
        <pc:picChg chg="del">
          <ac:chgData name="Birgit Maria Niedner" userId="25be6e1d6a690aa3" providerId="LiveId" clId="{4A4F5D90-FCDC-4118-89CA-D613C4F10340}" dt="2020-01-10T20:03:21.798" v="93" actId="478"/>
          <ac:picMkLst>
            <pc:docMk/>
            <pc:sldMk cId="3846808107" sldId="310"/>
            <ac:picMk id="7" creationId="{C2934CD5-D699-4E95-BE6D-EE021BBE5964}"/>
          </ac:picMkLst>
        </pc:picChg>
        <pc:picChg chg="add mod">
          <ac:chgData name="Birgit Maria Niedner" userId="25be6e1d6a690aa3" providerId="LiveId" clId="{4A4F5D90-FCDC-4118-89CA-D613C4F10340}" dt="2020-01-10T20:04:23.570" v="128" actId="1076"/>
          <ac:picMkLst>
            <pc:docMk/>
            <pc:sldMk cId="3846808107" sldId="310"/>
            <ac:picMk id="12" creationId="{B3A73D62-5255-4936-80A4-A92DEBC86701}"/>
          </ac:picMkLst>
        </pc:picChg>
        <pc:picChg chg="add del">
          <ac:chgData name="Birgit Maria Niedner" userId="25be6e1d6a690aa3" providerId="LiveId" clId="{4A4F5D90-FCDC-4118-89CA-D613C4F10340}" dt="2020-01-10T20:04:35.451" v="130" actId="478"/>
          <ac:picMkLst>
            <pc:docMk/>
            <pc:sldMk cId="3846808107" sldId="310"/>
            <ac:picMk id="13" creationId="{7AE19DEF-7462-46DF-9D8D-B9BBF31FEB1A}"/>
          </ac:picMkLst>
        </pc:picChg>
      </pc:sldChg>
      <pc:sldChg chg="addSp delSp modSp add delAnim">
        <pc:chgData name="Birgit Maria Niedner" userId="25be6e1d6a690aa3" providerId="LiveId" clId="{4A4F5D90-FCDC-4118-89CA-D613C4F10340}" dt="2020-01-10T20:38:52.894" v="725" actId="207"/>
        <pc:sldMkLst>
          <pc:docMk/>
          <pc:sldMk cId="1536434105" sldId="311"/>
        </pc:sldMkLst>
        <pc:spChg chg="add mod">
          <ac:chgData name="Birgit Maria Niedner" userId="25be6e1d6a690aa3" providerId="LiveId" clId="{4A4F5D90-FCDC-4118-89CA-D613C4F10340}" dt="2020-01-10T20:38:42.516" v="724" actId="1076"/>
          <ac:spMkLst>
            <pc:docMk/>
            <pc:sldMk cId="1536434105" sldId="311"/>
            <ac:spMk id="9" creationId="{2750ED0C-7C58-4A56-9830-BD395718477B}"/>
          </ac:spMkLst>
        </pc:spChg>
        <pc:spChg chg="mod">
          <ac:chgData name="Birgit Maria Niedner" userId="25be6e1d6a690aa3" providerId="LiveId" clId="{4A4F5D90-FCDC-4118-89CA-D613C4F10340}" dt="2020-01-10T20:37:32.993" v="714" actId="113"/>
          <ac:spMkLst>
            <pc:docMk/>
            <pc:sldMk cId="1536434105" sldId="311"/>
            <ac:spMk id="10" creationId="{96B2848E-4707-423C-8DA3-5161C4C63F84}"/>
          </ac:spMkLst>
        </pc:spChg>
        <pc:spChg chg="add mod">
          <ac:chgData name="Birgit Maria Niedner" userId="25be6e1d6a690aa3" providerId="LiveId" clId="{4A4F5D90-FCDC-4118-89CA-D613C4F10340}" dt="2020-01-10T20:38:52.894" v="725" actId="207"/>
          <ac:spMkLst>
            <pc:docMk/>
            <pc:sldMk cId="1536434105" sldId="311"/>
            <ac:spMk id="11" creationId="{800E21E8-2869-46B4-BDE7-34AFBF754A3A}"/>
          </ac:spMkLst>
        </pc:spChg>
        <pc:picChg chg="mod">
          <ac:chgData name="Birgit Maria Niedner" userId="25be6e1d6a690aa3" providerId="LiveId" clId="{4A4F5D90-FCDC-4118-89CA-D613C4F10340}" dt="2020-01-10T20:36:53.173" v="695" actId="1076"/>
          <ac:picMkLst>
            <pc:docMk/>
            <pc:sldMk cId="1536434105" sldId="311"/>
            <ac:picMk id="7" creationId="{3D103C1E-0860-4096-8638-D35D2859C2CD}"/>
          </ac:picMkLst>
        </pc:picChg>
        <pc:picChg chg="del">
          <ac:chgData name="Birgit Maria Niedner" userId="25be6e1d6a690aa3" providerId="LiveId" clId="{4A4F5D90-FCDC-4118-89CA-D613C4F10340}" dt="2020-01-10T20:36:31.608" v="690" actId="478"/>
          <ac:picMkLst>
            <pc:docMk/>
            <pc:sldMk cId="1536434105" sldId="311"/>
            <ac:picMk id="12" creationId="{D7431D3B-DE38-473A-9E9A-F5A103F96808}"/>
          </ac:picMkLst>
        </pc:picChg>
        <pc:picChg chg="del">
          <ac:chgData name="Birgit Maria Niedner" userId="25be6e1d6a690aa3" providerId="LiveId" clId="{4A4F5D90-FCDC-4118-89CA-D613C4F10340}" dt="2020-01-10T20:36:32.713" v="691" actId="478"/>
          <ac:picMkLst>
            <pc:docMk/>
            <pc:sldMk cId="1536434105" sldId="311"/>
            <ac:picMk id="13" creationId="{8EF0B1C6-66B2-4D1D-89C5-8416B4512682}"/>
          </ac:picMkLst>
        </pc:picChg>
        <pc:picChg chg="del">
          <ac:chgData name="Birgit Maria Niedner" userId="25be6e1d6a690aa3" providerId="LiveId" clId="{4A4F5D90-FCDC-4118-89CA-D613C4F10340}" dt="2020-01-10T20:36:33.711" v="692" actId="478"/>
          <ac:picMkLst>
            <pc:docMk/>
            <pc:sldMk cId="1536434105" sldId="311"/>
            <ac:picMk id="15" creationId="{C07BD696-74D1-4091-9372-DEB1CD6A6C56}"/>
          </ac:picMkLst>
        </pc:picChg>
      </pc:sldChg>
    </pc:docChg>
  </pc:docChgLst>
  <pc:docChgLst>
    <pc:chgData name="Birgit Maria Niedner" userId="25be6e1d6a690aa3" providerId="LiveId" clId="{B708FDB6-DE32-46AE-B501-9314A5DD265A}"/>
    <pc:docChg chg="modNotesMaster">
      <pc:chgData name="Birgit Maria Niedner" userId="25be6e1d6a690aa3" providerId="LiveId" clId="{B708FDB6-DE32-46AE-B501-9314A5DD265A}" dt="2023-07-13T09:08:05.196" v="0"/>
      <pc:docMkLst>
        <pc:docMk/>
      </pc:docMkLst>
    </pc:docChg>
  </pc:docChgLst>
  <pc:docChgLst>
    <pc:chgData name="Birgit Maria Niedner" userId="25be6e1d6a690aa3" providerId="LiveId" clId="{94E2CCA0-B7EF-4D27-A851-55C7DB3388AD}"/>
    <pc:docChg chg="undo custSel addSld delSld modSld sldOrd">
      <pc:chgData name="Birgit Maria Niedner" userId="25be6e1d6a690aa3" providerId="LiveId" clId="{94E2CCA0-B7EF-4D27-A851-55C7DB3388AD}" dt="2019-10-04T16:52:38.773" v="2022" actId="1076"/>
      <pc:docMkLst>
        <pc:docMk/>
      </pc:docMkLst>
      <pc:sldChg chg="addSp modSp">
        <pc:chgData name="Birgit Maria Niedner" userId="25be6e1d6a690aa3" providerId="LiveId" clId="{94E2CCA0-B7EF-4D27-A851-55C7DB3388AD}" dt="2019-09-22T12:13:50.384" v="262"/>
        <pc:sldMkLst>
          <pc:docMk/>
          <pc:sldMk cId="1710914921" sldId="257"/>
        </pc:sldMkLst>
        <pc:spChg chg="mod">
          <ac:chgData name="Birgit Maria Niedner" userId="25be6e1d6a690aa3" providerId="LiveId" clId="{94E2CCA0-B7EF-4D27-A851-55C7DB3388AD}" dt="2019-09-22T12:13:46.858" v="261" actId="1076"/>
          <ac:spMkLst>
            <pc:docMk/>
            <pc:sldMk cId="1710914921" sldId="257"/>
            <ac:spMk id="22" creationId="{75929B15-72C9-324D-8112-88AA0E8E19D7}"/>
          </ac:spMkLst>
        </pc:spChg>
        <pc:picChg chg="add">
          <ac:chgData name="Birgit Maria Niedner" userId="25be6e1d6a690aa3" providerId="LiveId" clId="{94E2CCA0-B7EF-4D27-A851-55C7DB3388AD}" dt="2019-09-22T12:13:50.384" v="262"/>
          <ac:picMkLst>
            <pc:docMk/>
            <pc:sldMk cId="1710914921" sldId="257"/>
            <ac:picMk id="9" creationId="{E80C5ABD-4FB0-470D-90FC-060716E72FD8}"/>
          </ac:picMkLst>
        </pc:picChg>
        <pc:picChg chg="mod">
          <ac:chgData name="Birgit Maria Niedner" userId="25be6e1d6a690aa3" providerId="LiveId" clId="{94E2CCA0-B7EF-4D27-A851-55C7DB3388AD}" dt="2019-09-22T12:13:43.310" v="260" actId="1076"/>
          <ac:picMkLst>
            <pc:docMk/>
            <pc:sldMk cId="1710914921" sldId="257"/>
            <ac:picMk id="20" creationId="{E2D4EFB2-ED00-6647-B24E-E920EAF0D3CC}"/>
          </ac:picMkLst>
        </pc:picChg>
      </pc:sldChg>
      <pc:sldChg chg="addSp modSp modAnim">
        <pc:chgData name="Birgit Maria Niedner" userId="25be6e1d6a690aa3" providerId="LiveId" clId="{94E2CCA0-B7EF-4D27-A851-55C7DB3388AD}" dt="2019-09-22T12:18:41.475" v="294" actId="113"/>
        <pc:sldMkLst>
          <pc:docMk/>
          <pc:sldMk cId="2937332021" sldId="259"/>
        </pc:sldMkLst>
        <pc:spChg chg="mod">
          <ac:chgData name="Birgit Maria Niedner" userId="25be6e1d6a690aa3" providerId="LiveId" clId="{94E2CCA0-B7EF-4D27-A851-55C7DB3388AD}" dt="2019-09-22T12:18:41.475" v="294" actId="113"/>
          <ac:spMkLst>
            <pc:docMk/>
            <pc:sldMk cId="2937332021" sldId="259"/>
            <ac:spMk id="2" creationId="{00000000-0000-0000-0000-000000000000}"/>
          </ac:spMkLst>
        </pc:spChg>
        <pc:spChg chg="mod">
          <ac:chgData name="Birgit Maria Niedner" userId="25be6e1d6a690aa3" providerId="LiveId" clId="{94E2CCA0-B7EF-4D27-A851-55C7DB3388AD}" dt="2019-09-22T12:15:53.208" v="279" actId="1076"/>
          <ac:spMkLst>
            <pc:docMk/>
            <pc:sldMk cId="2937332021" sldId="259"/>
            <ac:spMk id="5" creationId="{00000000-0000-0000-0000-000000000000}"/>
          </ac:spMkLst>
        </pc:spChg>
        <pc:spChg chg="add mod">
          <ac:chgData name="Birgit Maria Niedner" userId="25be6e1d6a690aa3" providerId="LiveId" clId="{94E2CCA0-B7EF-4D27-A851-55C7DB3388AD}" dt="2019-09-22T12:15:59.879" v="280" actId="1076"/>
          <ac:spMkLst>
            <pc:docMk/>
            <pc:sldMk cId="2937332021" sldId="259"/>
            <ac:spMk id="8" creationId="{D7A077E6-3779-4232-8B13-28E3707062FC}"/>
          </ac:spMkLst>
        </pc:spChg>
        <pc:picChg chg="add">
          <ac:chgData name="Birgit Maria Niedner" userId="25be6e1d6a690aa3" providerId="LiveId" clId="{94E2CCA0-B7EF-4D27-A851-55C7DB3388AD}" dt="2019-09-22T12:14:17.581" v="263"/>
          <ac:picMkLst>
            <pc:docMk/>
            <pc:sldMk cId="2937332021" sldId="259"/>
            <ac:picMk id="7" creationId="{EA920ADE-BC9C-4A7B-85CF-3FAF36593B82}"/>
          </ac:picMkLst>
        </pc:picChg>
      </pc:sldChg>
      <pc:sldChg chg="addSp delSp modSp">
        <pc:chgData name="Birgit Maria Niedner" userId="25be6e1d6a690aa3" providerId="LiveId" clId="{94E2CCA0-B7EF-4D27-A851-55C7DB3388AD}" dt="2019-09-22T12:17:02.025" v="289"/>
        <pc:sldMkLst>
          <pc:docMk/>
          <pc:sldMk cId="1252476067" sldId="264"/>
        </pc:sldMkLst>
        <pc:spChg chg="add del">
          <ac:chgData name="Birgit Maria Niedner" userId="25be6e1d6a690aa3" providerId="LiveId" clId="{94E2CCA0-B7EF-4D27-A851-55C7DB3388AD}" dt="2019-09-22T12:16:56.228" v="288"/>
          <ac:spMkLst>
            <pc:docMk/>
            <pc:sldMk cId="1252476067" sldId="264"/>
            <ac:spMk id="8" creationId="{4690EF8C-7141-4546-8B44-E35B475AF730}"/>
          </ac:spMkLst>
        </pc:spChg>
        <pc:spChg chg="mod">
          <ac:chgData name="Birgit Maria Niedner" userId="25be6e1d6a690aa3" providerId="LiveId" clId="{94E2CCA0-B7EF-4D27-A851-55C7DB3388AD}" dt="2019-09-22T12:16:46.958" v="286" actId="1076"/>
          <ac:spMkLst>
            <pc:docMk/>
            <pc:sldMk cId="1252476067" sldId="264"/>
            <ac:spMk id="9" creationId="{BAFB26A7-BAAF-D94A-BA5A-EC2CC5C1234B}"/>
          </ac:spMkLst>
        </pc:spChg>
        <pc:picChg chg="add">
          <ac:chgData name="Birgit Maria Niedner" userId="25be6e1d6a690aa3" providerId="LiveId" clId="{94E2CCA0-B7EF-4D27-A851-55C7DB3388AD}" dt="2019-09-22T12:17:02.025" v="289"/>
          <ac:picMkLst>
            <pc:docMk/>
            <pc:sldMk cId="1252476067" sldId="264"/>
            <ac:picMk id="10" creationId="{98EB8C9B-9553-423C-84E0-C28843D19425}"/>
          </ac:picMkLst>
        </pc:picChg>
        <pc:picChg chg="mod">
          <ac:chgData name="Birgit Maria Niedner" userId="25be6e1d6a690aa3" providerId="LiveId" clId="{94E2CCA0-B7EF-4D27-A851-55C7DB3388AD}" dt="2019-09-22T12:16:39.860" v="285" actId="1076"/>
          <ac:picMkLst>
            <pc:docMk/>
            <pc:sldMk cId="1252476067" sldId="264"/>
            <ac:picMk id="15" creationId="{4D3FEEC6-DB31-4402-BE83-A75CC53AA22E}"/>
          </ac:picMkLst>
        </pc:picChg>
      </pc:sldChg>
      <pc:sldChg chg="addSp modSp modAnim">
        <pc:chgData name="Birgit Maria Niedner" userId="25be6e1d6a690aa3" providerId="LiveId" clId="{94E2CCA0-B7EF-4D27-A851-55C7DB3388AD}" dt="2019-09-22T12:18:30.071" v="293" actId="113"/>
        <pc:sldMkLst>
          <pc:docMk/>
          <pc:sldMk cId="1134643506" sldId="265"/>
        </pc:sldMkLst>
        <pc:spChg chg="mod">
          <ac:chgData name="Birgit Maria Niedner" userId="25be6e1d6a690aa3" providerId="LiveId" clId="{94E2CCA0-B7EF-4D27-A851-55C7DB3388AD}" dt="2019-09-22T12:18:30.071" v="293" actId="113"/>
          <ac:spMkLst>
            <pc:docMk/>
            <pc:sldMk cId="1134643506" sldId="265"/>
            <ac:spMk id="9" creationId="{5AD079B1-9B2B-E24F-ABA9-BF1895826C68}"/>
          </ac:spMkLst>
        </pc:spChg>
        <pc:spChg chg="mod">
          <ac:chgData name="Birgit Maria Niedner" userId="25be6e1d6a690aa3" providerId="LiveId" clId="{94E2CCA0-B7EF-4D27-A851-55C7DB3388AD}" dt="2019-09-22T11:46:51.802" v="38" actId="20577"/>
          <ac:spMkLst>
            <pc:docMk/>
            <pc:sldMk cId="1134643506" sldId="265"/>
            <ac:spMk id="14" creationId="{00000000-0000-0000-0000-000000000000}"/>
          </ac:spMkLst>
        </pc:spChg>
        <pc:spChg chg="mod">
          <ac:chgData name="Birgit Maria Niedner" userId="25be6e1d6a690aa3" providerId="LiveId" clId="{94E2CCA0-B7EF-4D27-A851-55C7DB3388AD}" dt="2019-09-22T12:13:02.363" v="254" actId="1076"/>
          <ac:spMkLst>
            <pc:docMk/>
            <pc:sldMk cId="1134643506" sldId="265"/>
            <ac:spMk id="15" creationId="{D6AFCE51-9001-7244-81BF-7E10B0480B57}"/>
          </ac:spMkLst>
        </pc:spChg>
        <pc:spChg chg="mod">
          <ac:chgData name="Birgit Maria Niedner" userId="25be6e1d6a690aa3" providerId="LiveId" clId="{94E2CCA0-B7EF-4D27-A851-55C7DB3388AD}" dt="2019-09-22T12:13:20.198" v="258" actId="1076"/>
          <ac:spMkLst>
            <pc:docMk/>
            <pc:sldMk cId="1134643506" sldId="265"/>
            <ac:spMk id="16" creationId="{94C39A47-4D98-144F-B29B-F9DDCFCB4737}"/>
          </ac:spMkLst>
        </pc:spChg>
        <pc:picChg chg="add mod">
          <ac:chgData name="Birgit Maria Niedner" userId="25be6e1d6a690aa3" providerId="LiveId" clId="{94E2CCA0-B7EF-4D27-A851-55C7DB3388AD}" dt="2019-09-22T12:12:57.875" v="253" actId="1076"/>
          <ac:picMkLst>
            <pc:docMk/>
            <pc:sldMk cId="1134643506" sldId="265"/>
            <ac:picMk id="10" creationId="{3E2700E5-3A1F-42F8-A1A5-7EB2CDA7852B}"/>
          </ac:picMkLst>
        </pc:picChg>
        <pc:picChg chg="add mod">
          <ac:chgData name="Birgit Maria Niedner" userId="25be6e1d6a690aa3" providerId="LiveId" clId="{94E2CCA0-B7EF-4D27-A851-55C7DB3388AD}" dt="2019-09-22T12:13:25.576" v="259" actId="1076"/>
          <ac:picMkLst>
            <pc:docMk/>
            <pc:sldMk cId="1134643506" sldId="265"/>
            <ac:picMk id="11" creationId="{82FB42DA-0B6B-4EFE-84FE-70CC06B5C828}"/>
          </ac:picMkLst>
        </pc:picChg>
      </pc:sldChg>
      <pc:sldChg chg="addSp delSp modSp modAnim">
        <pc:chgData name="Birgit Maria Niedner" userId="25be6e1d6a690aa3" providerId="LiveId" clId="{94E2CCA0-B7EF-4D27-A851-55C7DB3388AD}" dt="2019-09-23T08:16:11.603" v="1398" actId="20577"/>
        <pc:sldMkLst>
          <pc:docMk/>
          <pc:sldMk cId="2417608590" sldId="266"/>
        </pc:sldMkLst>
        <pc:spChg chg="mod">
          <ac:chgData name="Birgit Maria Niedner" userId="25be6e1d6a690aa3" providerId="LiveId" clId="{94E2CCA0-B7EF-4D27-A851-55C7DB3388AD}" dt="2019-09-22T12:12:21.067" v="248" actId="1076"/>
          <ac:spMkLst>
            <pc:docMk/>
            <pc:sldMk cId="2417608590" sldId="266"/>
            <ac:spMk id="4" creationId="{8A0FC4CC-3ADF-CC49-BEAF-BADDB91043CE}"/>
          </ac:spMkLst>
        </pc:spChg>
        <pc:spChg chg="mod">
          <ac:chgData name="Birgit Maria Niedner" userId="25be6e1d6a690aa3" providerId="LiveId" clId="{94E2CCA0-B7EF-4D27-A851-55C7DB3388AD}" dt="2019-09-22T12:18:26.388" v="292" actId="113"/>
          <ac:spMkLst>
            <pc:docMk/>
            <pc:sldMk cId="2417608590" sldId="266"/>
            <ac:spMk id="9" creationId="{DAFE148E-D8B1-8A4E-AB6E-E8D29AD3434B}"/>
          </ac:spMkLst>
        </pc:spChg>
        <pc:spChg chg="mod">
          <ac:chgData name="Birgit Maria Niedner" userId="25be6e1d6a690aa3" providerId="LiveId" clId="{94E2CCA0-B7EF-4D27-A851-55C7DB3388AD}" dt="2019-09-23T08:16:11.603" v="1398" actId="20577"/>
          <ac:spMkLst>
            <pc:docMk/>
            <pc:sldMk cId="2417608590" sldId="266"/>
            <ac:spMk id="14" creationId="{08A0ADBE-5A25-284C-B1A7-EFEF3CD9BC11}"/>
          </ac:spMkLst>
        </pc:spChg>
        <pc:spChg chg="mod">
          <ac:chgData name="Birgit Maria Niedner" userId="25be6e1d6a690aa3" providerId="LiveId" clId="{94E2CCA0-B7EF-4D27-A851-55C7DB3388AD}" dt="2019-09-22T12:12:26.393" v="249" actId="1076"/>
          <ac:spMkLst>
            <pc:docMk/>
            <pc:sldMk cId="2417608590" sldId="266"/>
            <ac:spMk id="20" creationId="{00995205-CA6B-5A40-BE6B-5A3E059BCC4B}"/>
          </ac:spMkLst>
        </pc:spChg>
        <pc:spChg chg="mod">
          <ac:chgData name="Birgit Maria Niedner" userId="25be6e1d6a690aa3" providerId="LiveId" clId="{94E2CCA0-B7EF-4D27-A851-55C7DB3388AD}" dt="2019-09-22T12:12:33.257" v="250" actId="1076"/>
          <ac:spMkLst>
            <pc:docMk/>
            <pc:sldMk cId="2417608590" sldId="266"/>
            <ac:spMk id="21" creationId="{E63FBEC5-A906-1E40-BF1F-56E92358E9EA}"/>
          </ac:spMkLst>
        </pc:spChg>
        <pc:picChg chg="add mod">
          <ac:chgData name="Birgit Maria Niedner" userId="25be6e1d6a690aa3" providerId="LiveId" clId="{94E2CCA0-B7EF-4D27-A851-55C7DB3388AD}" dt="2019-09-22T11:59:24.591" v="168" actId="1076"/>
          <ac:picMkLst>
            <pc:docMk/>
            <pc:sldMk cId="2417608590" sldId="266"/>
            <ac:picMk id="3" creationId="{D79A54C4-D0E4-46D2-9680-C5A0A801F44A}"/>
          </ac:picMkLst>
        </pc:picChg>
        <pc:picChg chg="add del mod">
          <ac:chgData name="Birgit Maria Niedner" userId="25be6e1d6a690aa3" providerId="LiveId" clId="{94E2CCA0-B7EF-4D27-A851-55C7DB3388AD}" dt="2019-09-22T11:56:17.037" v="163" actId="478"/>
          <ac:picMkLst>
            <pc:docMk/>
            <pc:sldMk cId="2417608590" sldId="266"/>
            <ac:picMk id="8" creationId="{7F9FF418-4C7F-4821-85C8-04B8FF74B837}"/>
          </ac:picMkLst>
        </pc:picChg>
        <pc:picChg chg="add">
          <ac:chgData name="Birgit Maria Niedner" userId="25be6e1d6a690aa3" providerId="LiveId" clId="{94E2CCA0-B7EF-4D27-A851-55C7DB3388AD}" dt="2019-09-22T12:11:51.936" v="245"/>
          <ac:picMkLst>
            <pc:docMk/>
            <pc:sldMk cId="2417608590" sldId="266"/>
            <ac:picMk id="11" creationId="{AA7FB108-1283-44BB-87B9-AA10073862DB}"/>
          </ac:picMkLst>
        </pc:picChg>
      </pc:sldChg>
      <pc:sldChg chg="addSp modSp modAnim">
        <pc:chgData name="Birgit Maria Niedner" userId="25be6e1d6a690aa3" providerId="LiveId" clId="{94E2CCA0-B7EF-4D27-A851-55C7DB3388AD}" dt="2019-09-23T08:24:13.876" v="1655" actId="20577"/>
        <pc:sldMkLst>
          <pc:docMk/>
          <pc:sldMk cId="571007209" sldId="267"/>
        </pc:sldMkLst>
        <pc:spChg chg="mod">
          <ac:chgData name="Birgit Maria Niedner" userId="25be6e1d6a690aa3" providerId="LiveId" clId="{94E2CCA0-B7EF-4D27-A851-55C7DB3388AD}" dt="2019-09-22T12:10:02.281" v="231" actId="1076"/>
          <ac:spMkLst>
            <pc:docMk/>
            <pc:sldMk cId="571007209" sldId="267"/>
            <ac:spMk id="2" creationId="{00000000-0000-0000-0000-000000000000}"/>
          </ac:spMkLst>
        </pc:spChg>
        <pc:spChg chg="mod">
          <ac:chgData name="Birgit Maria Niedner" userId="25be6e1d6a690aa3" providerId="LiveId" clId="{94E2CCA0-B7EF-4D27-A851-55C7DB3388AD}" dt="2019-09-22T12:18:22.362" v="291" actId="113"/>
          <ac:spMkLst>
            <pc:docMk/>
            <pc:sldMk cId="571007209" sldId="267"/>
            <ac:spMk id="6" creationId="{200D2720-0949-EC45-83C6-44210AFAFF34}"/>
          </ac:spMkLst>
        </pc:spChg>
        <pc:spChg chg="mod">
          <ac:chgData name="Birgit Maria Niedner" userId="25be6e1d6a690aa3" providerId="LiveId" clId="{94E2CCA0-B7EF-4D27-A851-55C7DB3388AD}" dt="2019-09-22T12:09:18.207" v="226" actId="1076"/>
          <ac:spMkLst>
            <pc:docMk/>
            <pc:sldMk cId="571007209" sldId="267"/>
            <ac:spMk id="7" creationId="{53B1AC24-8D52-FB43-9A37-5A62D5094540}"/>
          </ac:spMkLst>
        </pc:spChg>
        <pc:spChg chg="add mod">
          <ac:chgData name="Birgit Maria Niedner" userId="25be6e1d6a690aa3" providerId="LiveId" clId="{94E2CCA0-B7EF-4D27-A851-55C7DB3388AD}" dt="2019-09-22T12:09:05.753" v="225" actId="1076"/>
          <ac:spMkLst>
            <pc:docMk/>
            <pc:sldMk cId="571007209" sldId="267"/>
            <ac:spMk id="13" creationId="{52E5EA5E-7E37-48EF-827A-BEC542B6FD0A}"/>
          </ac:spMkLst>
        </pc:spChg>
        <pc:spChg chg="mod">
          <ac:chgData name="Birgit Maria Niedner" userId="25be6e1d6a690aa3" providerId="LiveId" clId="{94E2CCA0-B7EF-4D27-A851-55C7DB3388AD}" dt="2019-09-22T12:09:54.877" v="230" actId="1076"/>
          <ac:spMkLst>
            <pc:docMk/>
            <pc:sldMk cId="571007209" sldId="267"/>
            <ac:spMk id="14" creationId="{00000000-0000-0000-0000-000000000000}"/>
          </ac:spMkLst>
        </pc:spChg>
        <pc:spChg chg="mod">
          <ac:chgData name="Birgit Maria Niedner" userId="25be6e1d6a690aa3" providerId="LiveId" clId="{94E2CCA0-B7EF-4D27-A851-55C7DB3388AD}" dt="2019-09-22T12:05:24.767" v="186" actId="1076"/>
          <ac:spMkLst>
            <pc:docMk/>
            <pc:sldMk cId="571007209" sldId="267"/>
            <ac:spMk id="15" creationId="{00000000-0000-0000-0000-000000000000}"/>
          </ac:spMkLst>
        </pc:spChg>
        <pc:spChg chg="add mod">
          <ac:chgData name="Birgit Maria Niedner" userId="25be6e1d6a690aa3" providerId="LiveId" clId="{94E2CCA0-B7EF-4D27-A851-55C7DB3388AD}" dt="2019-09-23T08:24:13.876" v="1655" actId="20577"/>
          <ac:spMkLst>
            <pc:docMk/>
            <pc:sldMk cId="571007209" sldId="267"/>
            <ac:spMk id="16" creationId="{52172068-DDBC-477C-AB57-131AA2A8B975}"/>
          </ac:spMkLst>
        </pc:spChg>
        <pc:picChg chg="mod">
          <ac:chgData name="Birgit Maria Niedner" userId="25be6e1d6a690aa3" providerId="LiveId" clId="{94E2CCA0-B7EF-4D27-A851-55C7DB3388AD}" dt="2019-09-22T12:09:35.840" v="228" actId="1076"/>
          <ac:picMkLst>
            <pc:docMk/>
            <pc:sldMk cId="571007209" sldId="267"/>
            <ac:picMk id="10" creationId="{66C606AC-C7D3-495E-B727-729F98061A62}"/>
          </ac:picMkLst>
        </pc:picChg>
        <pc:picChg chg="add mod">
          <ac:chgData name="Birgit Maria Niedner" userId="25be6e1d6a690aa3" providerId="LiveId" clId="{94E2CCA0-B7EF-4D27-A851-55C7DB3388AD}" dt="2019-09-22T12:11:21.656" v="243" actId="14100"/>
          <ac:picMkLst>
            <pc:docMk/>
            <pc:sldMk cId="571007209" sldId="267"/>
            <ac:picMk id="11" creationId="{A8D86C37-CF4A-47DC-BF04-80D540D77A13}"/>
          </ac:picMkLst>
        </pc:picChg>
        <pc:picChg chg="add">
          <ac:chgData name="Birgit Maria Niedner" userId="25be6e1d6a690aa3" providerId="LiveId" clId="{94E2CCA0-B7EF-4D27-A851-55C7DB3388AD}" dt="2019-09-22T12:04:06.662" v="174"/>
          <ac:picMkLst>
            <pc:docMk/>
            <pc:sldMk cId="571007209" sldId="267"/>
            <ac:picMk id="12" creationId="{E003D0FE-823B-41E3-A071-06CDE01B8954}"/>
          </ac:picMkLst>
        </pc:picChg>
      </pc:sldChg>
      <pc:sldChg chg="addSp modSp">
        <pc:chgData name="Birgit Maria Niedner" userId="25be6e1d6a690aa3" providerId="LiveId" clId="{94E2CCA0-B7EF-4D27-A851-55C7DB3388AD}" dt="2019-09-22T12:19:50.310" v="307" actId="1076"/>
        <pc:sldMkLst>
          <pc:docMk/>
          <pc:sldMk cId="705850261" sldId="268"/>
        </pc:sldMkLst>
        <pc:picChg chg="add mod">
          <ac:chgData name="Birgit Maria Niedner" userId="25be6e1d6a690aa3" providerId="LiveId" clId="{94E2CCA0-B7EF-4D27-A851-55C7DB3388AD}" dt="2019-09-22T12:19:50.310" v="307" actId="1076"/>
          <ac:picMkLst>
            <pc:docMk/>
            <pc:sldMk cId="705850261" sldId="268"/>
            <ac:picMk id="5" creationId="{80F2ACAA-7712-49B4-8C98-16C98951A415}"/>
          </ac:picMkLst>
        </pc:picChg>
      </pc:sldChg>
      <pc:sldChg chg="addSp modSp modAnim">
        <pc:chgData name="Birgit Maria Niedner" userId="25be6e1d6a690aa3" providerId="LiveId" clId="{94E2CCA0-B7EF-4D27-A851-55C7DB3388AD}" dt="2019-10-04T16:10:19.006" v="1943"/>
        <pc:sldMkLst>
          <pc:docMk/>
          <pc:sldMk cId="316247980" sldId="269"/>
        </pc:sldMkLst>
        <pc:spChg chg="mod">
          <ac:chgData name="Birgit Maria Niedner" userId="25be6e1d6a690aa3" providerId="LiveId" clId="{94E2CCA0-B7EF-4D27-A851-55C7DB3388AD}" dt="2019-09-22T12:18:49.814" v="295" actId="113"/>
          <ac:spMkLst>
            <pc:docMk/>
            <pc:sldMk cId="316247980" sldId="269"/>
            <ac:spMk id="9" creationId="{5AD079B1-9B2B-E24F-ABA9-BF1895826C68}"/>
          </ac:spMkLst>
        </pc:spChg>
        <pc:spChg chg="mod">
          <ac:chgData name="Birgit Maria Niedner" userId="25be6e1d6a690aa3" providerId="LiveId" clId="{94E2CCA0-B7EF-4D27-A851-55C7DB3388AD}" dt="2019-09-22T12:19:33.271" v="304" actId="688"/>
          <ac:spMkLst>
            <pc:docMk/>
            <pc:sldMk cId="316247980" sldId="269"/>
            <ac:spMk id="17" creationId="{00000000-0000-0000-0000-000000000000}"/>
          </ac:spMkLst>
        </pc:spChg>
        <pc:picChg chg="mod">
          <ac:chgData name="Birgit Maria Niedner" userId="25be6e1d6a690aa3" providerId="LiveId" clId="{94E2CCA0-B7EF-4D27-A851-55C7DB3388AD}" dt="2019-09-22T12:19:36.969" v="305" actId="1076"/>
          <ac:picMkLst>
            <pc:docMk/>
            <pc:sldMk cId="316247980" sldId="269"/>
            <ac:picMk id="8" creationId="{0CA6D85C-226E-4F64-942A-5815F6D6FFB2}"/>
          </ac:picMkLst>
        </pc:picChg>
        <pc:picChg chg="mod">
          <ac:chgData name="Birgit Maria Niedner" userId="25be6e1d6a690aa3" providerId="LiveId" clId="{94E2CCA0-B7EF-4D27-A851-55C7DB3388AD}" dt="2019-09-22T12:19:45.931" v="306" actId="1076"/>
          <ac:picMkLst>
            <pc:docMk/>
            <pc:sldMk cId="316247980" sldId="269"/>
            <ac:picMk id="10" creationId="{954A722B-6FD5-48CA-890D-F37482668D37}"/>
          </ac:picMkLst>
        </pc:picChg>
        <pc:picChg chg="add">
          <ac:chgData name="Birgit Maria Niedner" userId="25be6e1d6a690aa3" providerId="LiveId" clId="{94E2CCA0-B7EF-4D27-A851-55C7DB3388AD}" dt="2019-09-22T12:19:54.214" v="308"/>
          <ac:picMkLst>
            <pc:docMk/>
            <pc:sldMk cId="316247980" sldId="269"/>
            <ac:picMk id="11" creationId="{348A13E7-8652-422F-A495-023D857E72C4}"/>
          </ac:picMkLst>
        </pc:picChg>
      </pc:sldChg>
      <pc:sldChg chg="addSp delSp modSp ord modAnim">
        <pc:chgData name="Birgit Maria Niedner" userId="25be6e1d6a690aa3" providerId="LiveId" clId="{94E2CCA0-B7EF-4D27-A851-55C7DB3388AD}" dt="2019-09-23T08:23:13.145" v="1622" actId="20577"/>
        <pc:sldMkLst>
          <pc:docMk/>
          <pc:sldMk cId="3277188040" sldId="270"/>
        </pc:sldMkLst>
        <pc:spChg chg="add del mod">
          <ac:chgData name="Birgit Maria Niedner" userId="25be6e1d6a690aa3" providerId="LiveId" clId="{94E2CCA0-B7EF-4D27-A851-55C7DB3388AD}" dt="2019-09-22T12:23:58.487" v="341" actId="478"/>
          <ac:spMkLst>
            <pc:docMk/>
            <pc:sldMk cId="3277188040" sldId="270"/>
            <ac:spMk id="3" creationId="{1127A509-4FB2-40CD-91B8-AF03F3090568}"/>
          </ac:spMkLst>
        </pc:spChg>
        <pc:spChg chg="mod">
          <ac:chgData name="Birgit Maria Niedner" userId="25be6e1d6a690aa3" providerId="LiveId" clId="{94E2CCA0-B7EF-4D27-A851-55C7DB3388AD}" dt="2019-09-22T12:24:19.632" v="344" actId="1076"/>
          <ac:spMkLst>
            <pc:docMk/>
            <pc:sldMk cId="3277188040" sldId="270"/>
            <ac:spMk id="6" creationId="{00000000-0000-0000-0000-000000000000}"/>
          </ac:spMkLst>
        </pc:spChg>
        <pc:spChg chg="mod">
          <ac:chgData name="Birgit Maria Niedner" userId="25be6e1d6a690aa3" providerId="LiveId" clId="{94E2CCA0-B7EF-4D27-A851-55C7DB3388AD}" dt="2019-09-22T12:25:25.278" v="355" actId="255"/>
          <ac:spMkLst>
            <pc:docMk/>
            <pc:sldMk cId="3277188040" sldId="270"/>
            <ac:spMk id="8" creationId="{00000000-0000-0000-0000-000000000000}"/>
          </ac:spMkLst>
        </pc:spChg>
        <pc:spChg chg="mod">
          <ac:chgData name="Birgit Maria Niedner" userId="25be6e1d6a690aa3" providerId="LiveId" clId="{94E2CCA0-B7EF-4D27-A851-55C7DB3388AD}" dt="2019-09-22T12:20:23.422" v="310" actId="113"/>
          <ac:spMkLst>
            <pc:docMk/>
            <pc:sldMk cId="3277188040" sldId="270"/>
            <ac:spMk id="9" creationId="{5AD079B1-9B2B-E24F-ABA9-BF1895826C68}"/>
          </ac:spMkLst>
        </pc:spChg>
        <pc:spChg chg="mod">
          <ac:chgData name="Birgit Maria Niedner" userId="25be6e1d6a690aa3" providerId="LiveId" clId="{94E2CCA0-B7EF-4D27-A851-55C7DB3388AD}" dt="2019-09-22T12:24:38.375" v="347" actId="1076"/>
          <ac:spMkLst>
            <pc:docMk/>
            <pc:sldMk cId="3277188040" sldId="270"/>
            <ac:spMk id="10" creationId="{00000000-0000-0000-0000-000000000000}"/>
          </ac:spMkLst>
        </pc:spChg>
        <pc:spChg chg="del">
          <ac:chgData name="Birgit Maria Niedner" userId="25be6e1d6a690aa3" providerId="LiveId" clId="{94E2CCA0-B7EF-4D27-A851-55C7DB3388AD}" dt="2019-09-22T12:23:49.510" v="339" actId="478"/>
          <ac:spMkLst>
            <pc:docMk/>
            <pc:sldMk cId="3277188040" sldId="270"/>
            <ac:spMk id="14" creationId="{00000000-0000-0000-0000-000000000000}"/>
          </ac:spMkLst>
        </pc:spChg>
        <pc:spChg chg="mod">
          <ac:chgData name="Birgit Maria Niedner" userId="25be6e1d6a690aa3" providerId="LiveId" clId="{94E2CCA0-B7EF-4D27-A851-55C7DB3388AD}" dt="2019-09-22T12:24:15.423" v="343" actId="1076"/>
          <ac:spMkLst>
            <pc:docMk/>
            <pc:sldMk cId="3277188040" sldId="270"/>
            <ac:spMk id="15" creationId="{00000000-0000-0000-0000-000000000000}"/>
          </ac:spMkLst>
        </pc:spChg>
        <pc:spChg chg="mod">
          <ac:chgData name="Birgit Maria Niedner" userId="25be6e1d6a690aa3" providerId="LiveId" clId="{94E2CCA0-B7EF-4D27-A851-55C7DB3388AD}" dt="2019-09-22T12:24:30.777" v="345" actId="1076"/>
          <ac:spMkLst>
            <pc:docMk/>
            <pc:sldMk cId="3277188040" sldId="270"/>
            <ac:spMk id="16" creationId="{00000000-0000-0000-0000-000000000000}"/>
          </ac:spMkLst>
        </pc:spChg>
        <pc:spChg chg="del">
          <ac:chgData name="Birgit Maria Niedner" userId="25be6e1d6a690aa3" providerId="LiveId" clId="{94E2CCA0-B7EF-4D27-A851-55C7DB3388AD}" dt="2019-09-22T12:23:40.621" v="335" actId="478"/>
          <ac:spMkLst>
            <pc:docMk/>
            <pc:sldMk cId="3277188040" sldId="270"/>
            <ac:spMk id="17" creationId="{00000000-0000-0000-0000-000000000000}"/>
          </ac:spMkLst>
        </pc:spChg>
        <pc:spChg chg="add mod">
          <ac:chgData name="Birgit Maria Niedner" userId="25be6e1d6a690aa3" providerId="LiveId" clId="{94E2CCA0-B7EF-4D27-A851-55C7DB3388AD}" dt="2019-09-23T08:23:13.145" v="1622" actId="20577"/>
          <ac:spMkLst>
            <pc:docMk/>
            <pc:sldMk cId="3277188040" sldId="270"/>
            <ac:spMk id="18" creationId="{B5FA97F5-37D0-4E8B-BB12-A7DB1A2C80DA}"/>
          </ac:spMkLst>
        </pc:spChg>
        <pc:picChg chg="add">
          <ac:chgData name="Birgit Maria Niedner" userId="25be6e1d6a690aa3" providerId="LiveId" clId="{94E2CCA0-B7EF-4D27-A851-55C7DB3388AD}" dt="2019-09-22T12:25:48.305" v="359"/>
          <ac:picMkLst>
            <pc:docMk/>
            <pc:sldMk cId="3277188040" sldId="270"/>
            <ac:picMk id="19" creationId="{69C43003-B082-46D2-9D4C-0A035F7169B9}"/>
          </ac:picMkLst>
        </pc:picChg>
        <pc:picChg chg="del">
          <ac:chgData name="Birgit Maria Niedner" userId="25be6e1d6a690aa3" providerId="LiveId" clId="{94E2CCA0-B7EF-4D27-A851-55C7DB3388AD}" dt="2019-09-22T12:23:52.659" v="340" actId="478"/>
          <ac:picMkLst>
            <pc:docMk/>
            <pc:sldMk cId="3277188040" sldId="270"/>
            <ac:picMk id="21" creationId="{D159BC85-CE2E-404D-ADC8-D15F051D7A5E}"/>
          </ac:picMkLst>
        </pc:picChg>
        <pc:picChg chg="del">
          <ac:chgData name="Birgit Maria Niedner" userId="25be6e1d6a690aa3" providerId="LiveId" clId="{94E2CCA0-B7EF-4D27-A851-55C7DB3388AD}" dt="2019-09-22T12:23:46.933" v="338" actId="478"/>
          <ac:picMkLst>
            <pc:docMk/>
            <pc:sldMk cId="3277188040" sldId="270"/>
            <ac:picMk id="22" creationId="{A63256E2-7D16-4ADA-9FB0-556A5C8AB6A4}"/>
          </ac:picMkLst>
        </pc:picChg>
        <pc:picChg chg="del">
          <ac:chgData name="Birgit Maria Niedner" userId="25be6e1d6a690aa3" providerId="LiveId" clId="{94E2CCA0-B7EF-4D27-A851-55C7DB3388AD}" dt="2019-09-22T12:23:44.680" v="337" actId="478"/>
          <ac:picMkLst>
            <pc:docMk/>
            <pc:sldMk cId="3277188040" sldId="270"/>
            <ac:picMk id="23" creationId="{075A7DFC-10BC-4710-AD72-75E7D0A09A64}"/>
          </ac:picMkLst>
        </pc:picChg>
        <pc:picChg chg="mod">
          <ac:chgData name="Birgit Maria Niedner" userId="25be6e1d6a690aa3" providerId="LiveId" clId="{94E2CCA0-B7EF-4D27-A851-55C7DB3388AD}" dt="2019-09-22T12:25:43.278" v="358" actId="1076"/>
          <ac:picMkLst>
            <pc:docMk/>
            <pc:sldMk cId="3277188040" sldId="270"/>
            <ac:picMk id="24" creationId="{EE59B5A0-86D2-4E2B-B810-8385AD0803E3}"/>
          </ac:picMkLst>
        </pc:picChg>
        <pc:picChg chg="del">
          <ac:chgData name="Birgit Maria Niedner" userId="25be6e1d6a690aa3" providerId="LiveId" clId="{94E2CCA0-B7EF-4D27-A851-55C7DB3388AD}" dt="2019-09-22T12:23:42.511" v="336" actId="478"/>
          <ac:picMkLst>
            <pc:docMk/>
            <pc:sldMk cId="3277188040" sldId="270"/>
            <ac:picMk id="25" creationId="{22C2BC26-5341-40E4-BB71-05B0FF1C6747}"/>
          </ac:picMkLst>
        </pc:picChg>
      </pc:sldChg>
      <pc:sldChg chg="addSp">
        <pc:chgData name="Birgit Maria Niedner" userId="25be6e1d6a690aa3" providerId="LiveId" clId="{94E2CCA0-B7EF-4D27-A851-55C7DB3388AD}" dt="2019-09-22T12:20:09.805" v="309"/>
        <pc:sldMkLst>
          <pc:docMk/>
          <pc:sldMk cId="2617474563" sldId="271"/>
        </pc:sldMkLst>
        <pc:picChg chg="add">
          <ac:chgData name="Birgit Maria Niedner" userId="25be6e1d6a690aa3" providerId="LiveId" clId="{94E2CCA0-B7EF-4D27-A851-55C7DB3388AD}" dt="2019-09-22T12:20:09.805" v="309"/>
          <ac:picMkLst>
            <pc:docMk/>
            <pc:sldMk cId="2617474563" sldId="271"/>
            <ac:picMk id="5" creationId="{2992A670-E618-40DD-8424-1FE40236608A}"/>
          </ac:picMkLst>
        </pc:picChg>
      </pc:sldChg>
      <pc:sldChg chg="addSp delSp modSp modAnim">
        <pc:chgData name="Birgit Maria Niedner" userId="25be6e1d6a690aa3" providerId="LiveId" clId="{94E2CCA0-B7EF-4D27-A851-55C7DB3388AD}" dt="2019-09-23T08:26:04.231" v="1708" actId="6549"/>
        <pc:sldMkLst>
          <pc:docMk/>
          <pc:sldMk cId="1716208191" sldId="272"/>
        </pc:sldMkLst>
        <pc:spChg chg="del">
          <ac:chgData name="Birgit Maria Niedner" userId="25be6e1d6a690aa3" providerId="LiveId" clId="{94E2CCA0-B7EF-4D27-A851-55C7DB3388AD}" dt="2019-09-22T12:28:45.252" v="372" actId="478"/>
          <ac:spMkLst>
            <pc:docMk/>
            <pc:sldMk cId="1716208191" sldId="272"/>
            <ac:spMk id="8" creationId="{00000000-0000-0000-0000-000000000000}"/>
          </ac:spMkLst>
        </pc:spChg>
        <pc:spChg chg="mod">
          <ac:chgData name="Birgit Maria Niedner" userId="25be6e1d6a690aa3" providerId="LiveId" clId="{94E2CCA0-B7EF-4D27-A851-55C7DB3388AD}" dt="2019-09-22T12:28:42.163" v="371" actId="113"/>
          <ac:spMkLst>
            <pc:docMk/>
            <pc:sldMk cId="1716208191" sldId="272"/>
            <ac:spMk id="9" creationId="{5AD079B1-9B2B-E24F-ABA9-BF1895826C68}"/>
          </ac:spMkLst>
        </pc:spChg>
        <pc:spChg chg="del">
          <ac:chgData name="Birgit Maria Niedner" userId="25be6e1d6a690aa3" providerId="LiveId" clId="{94E2CCA0-B7EF-4D27-A851-55C7DB3388AD}" dt="2019-09-22T12:28:47.060" v="373" actId="478"/>
          <ac:spMkLst>
            <pc:docMk/>
            <pc:sldMk cId="1716208191" sldId="272"/>
            <ac:spMk id="10" creationId="{00000000-0000-0000-0000-000000000000}"/>
          </ac:spMkLst>
        </pc:spChg>
        <pc:spChg chg="del">
          <ac:chgData name="Birgit Maria Niedner" userId="25be6e1d6a690aa3" providerId="LiveId" clId="{94E2CCA0-B7EF-4D27-A851-55C7DB3388AD}" dt="2019-09-22T12:28:54.722" v="379" actId="478"/>
          <ac:spMkLst>
            <pc:docMk/>
            <pc:sldMk cId="1716208191" sldId="272"/>
            <ac:spMk id="13" creationId="{00000000-0000-0000-0000-000000000000}"/>
          </ac:spMkLst>
        </pc:spChg>
        <pc:spChg chg="mod">
          <ac:chgData name="Birgit Maria Niedner" userId="25be6e1d6a690aa3" providerId="LiveId" clId="{94E2CCA0-B7EF-4D27-A851-55C7DB3388AD}" dt="2019-09-22T12:29:57.744" v="388" actId="1076"/>
          <ac:spMkLst>
            <pc:docMk/>
            <pc:sldMk cId="1716208191" sldId="272"/>
            <ac:spMk id="14" creationId="{00000000-0000-0000-0000-000000000000}"/>
          </ac:spMkLst>
        </pc:spChg>
        <pc:spChg chg="del mod">
          <ac:chgData name="Birgit Maria Niedner" userId="25be6e1d6a690aa3" providerId="LiveId" clId="{94E2CCA0-B7EF-4D27-A851-55C7DB3388AD}" dt="2019-09-22T12:28:52.890" v="378" actId="478"/>
          <ac:spMkLst>
            <pc:docMk/>
            <pc:sldMk cId="1716208191" sldId="272"/>
            <ac:spMk id="15" creationId="{00000000-0000-0000-0000-000000000000}"/>
          </ac:spMkLst>
        </pc:spChg>
        <pc:spChg chg="mod">
          <ac:chgData name="Birgit Maria Niedner" userId="25be6e1d6a690aa3" providerId="LiveId" clId="{94E2CCA0-B7EF-4D27-A851-55C7DB3388AD}" dt="2019-09-23T08:26:04.231" v="1708" actId="6549"/>
          <ac:spMkLst>
            <pc:docMk/>
            <pc:sldMk cId="1716208191" sldId="272"/>
            <ac:spMk id="17" creationId="{00000000-0000-0000-0000-000000000000}"/>
          </ac:spMkLst>
        </pc:spChg>
        <pc:picChg chg="mod">
          <ac:chgData name="Birgit Maria Niedner" userId="25be6e1d6a690aa3" providerId="LiveId" clId="{94E2CCA0-B7EF-4D27-A851-55C7DB3388AD}" dt="2019-09-22T12:29:32.240" v="384" actId="1076"/>
          <ac:picMkLst>
            <pc:docMk/>
            <pc:sldMk cId="1716208191" sldId="272"/>
            <ac:picMk id="18" creationId="{28C58B94-C744-4D95-A2E6-63AD11EAC0EC}"/>
          </ac:picMkLst>
        </pc:picChg>
        <pc:picChg chg="del">
          <ac:chgData name="Birgit Maria Niedner" userId="25be6e1d6a690aa3" providerId="LiveId" clId="{94E2CCA0-B7EF-4D27-A851-55C7DB3388AD}" dt="2019-09-22T12:28:48.062" v="374" actId="478"/>
          <ac:picMkLst>
            <pc:docMk/>
            <pc:sldMk cId="1716208191" sldId="272"/>
            <ac:picMk id="19" creationId="{66D88325-BCD4-4AF0-BF04-D21F6241E344}"/>
          </ac:picMkLst>
        </pc:picChg>
        <pc:picChg chg="del">
          <ac:chgData name="Birgit Maria Niedner" userId="25be6e1d6a690aa3" providerId="LiveId" clId="{94E2CCA0-B7EF-4D27-A851-55C7DB3388AD}" dt="2019-09-22T12:28:49.234" v="375" actId="478"/>
          <ac:picMkLst>
            <pc:docMk/>
            <pc:sldMk cId="1716208191" sldId="272"/>
            <ac:picMk id="20" creationId="{26DFAD59-F10C-4355-BB73-21BF92482512}"/>
          </ac:picMkLst>
        </pc:picChg>
        <pc:picChg chg="del">
          <ac:chgData name="Birgit Maria Niedner" userId="25be6e1d6a690aa3" providerId="LiveId" clId="{94E2CCA0-B7EF-4D27-A851-55C7DB3388AD}" dt="2019-09-22T12:28:50.368" v="376" actId="478"/>
          <ac:picMkLst>
            <pc:docMk/>
            <pc:sldMk cId="1716208191" sldId="272"/>
            <ac:picMk id="21" creationId="{89545E47-62A1-47A4-A373-98A6A99C1DBB}"/>
          </ac:picMkLst>
        </pc:picChg>
        <pc:picChg chg="add">
          <ac:chgData name="Birgit Maria Niedner" userId="25be6e1d6a690aa3" providerId="LiveId" clId="{94E2CCA0-B7EF-4D27-A851-55C7DB3388AD}" dt="2019-09-22T12:29:22.024" v="382"/>
          <ac:picMkLst>
            <pc:docMk/>
            <pc:sldMk cId="1716208191" sldId="272"/>
            <ac:picMk id="22" creationId="{AB104EA4-2D23-4446-BDA2-8ED9DA35870C}"/>
          </ac:picMkLst>
        </pc:picChg>
      </pc:sldChg>
      <pc:sldChg chg="addSp">
        <pc:chgData name="Birgit Maria Niedner" userId="25be6e1d6a690aa3" providerId="LiveId" clId="{94E2CCA0-B7EF-4D27-A851-55C7DB3388AD}" dt="2019-09-22T12:32:18.856" v="413"/>
        <pc:sldMkLst>
          <pc:docMk/>
          <pc:sldMk cId="3348908003" sldId="273"/>
        </pc:sldMkLst>
        <pc:picChg chg="add">
          <ac:chgData name="Birgit Maria Niedner" userId="25be6e1d6a690aa3" providerId="LiveId" clId="{94E2CCA0-B7EF-4D27-A851-55C7DB3388AD}" dt="2019-09-22T12:32:18.856" v="413"/>
          <ac:picMkLst>
            <pc:docMk/>
            <pc:sldMk cId="3348908003" sldId="273"/>
            <ac:picMk id="5" creationId="{200DE8AC-EC2F-4D3D-AFA0-4BCEB0210189}"/>
          </ac:picMkLst>
        </pc:picChg>
      </pc:sldChg>
      <pc:sldChg chg="addSp modSp modAnim">
        <pc:chgData name="Birgit Maria Niedner" userId="25be6e1d6a690aa3" providerId="LiveId" clId="{94E2CCA0-B7EF-4D27-A851-55C7DB3388AD}" dt="2019-09-23T08:26:28.791" v="1709" actId="1076"/>
        <pc:sldMkLst>
          <pc:docMk/>
          <pc:sldMk cId="2467822305" sldId="274"/>
        </pc:sldMkLst>
        <pc:spChg chg="mod">
          <ac:chgData name="Birgit Maria Niedner" userId="25be6e1d6a690aa3" providerId="LiveId" clId="{94E2CCA0-B7EF-4D27-A851-55C7DB3388AD}" dt="2019-09-23T08:26:28.791" v="1709" actId="1076"/>
          <ac:spMkLst>
            <pc:docMk/>
            <pc:sldMk cId="2467822305" sldId="274"/>
            <ac:spMk id="9" creationId="{5AD079B1-9B2B-E24F-ABA9-BF1895826C68}"/>
          </ac:spMkLst>
        </pc:spChg>
        <pc:spChg chg="mod">
          <ac:chgData name="Birgit Maria Niedner" userId="25be6e1d6a690aa3" providerId="LiveId" clId="{94E2CCA0-B7EF-4D27-A851-55C7DB3388AD}" dt="2019-09-22T12:35:40.889" v="456" actId="14100"/>
          <ac:spMkLst>
            <pc:docMk/>
            <pc:sldMk cId="2467822305" sldId="274"/>
            <ac:spMk id="14" creationId="{00000000-0000-0000-0000-000000000000}"/>
          </ac:spMkLst>
        </pc:spChg>
        <pc:picChg chg="add">
          <ac:chgData name="Birgit Maria Niedner" userId="25be6e1d6a690aa3" providerId="LiveId" clId="{94E2CCA0-B7EF-4D27-A851-55C7DB3388AD}" dt="2019-09-22T12:32:24.723" v="414"/>
          <ac:picMkLst>
            <pc:docMk/>
            <pc:sldMk cId="2467822305" sldId="274"/>
            <ac:picMk id="8" creationId="{79EA2F83-7807-4535-9DD4-AA7B783229B1}"/>
          </ac:picMkLst>
        </pc:picChg>
      </pc:sldChg>
      <pc:sldChg chg="addSp modSp modAnim">
        <pc:chgData name="Birgit Maria Niedner" userId="25be6e1d6a690aa3" providerId="LiveId" clId="{94E2CCA0-B7EF-4D27-A851-55C7DB3388AD}" dt="2019-09-23T08:27:48.346" v="1741" actId="20577"/>
        <pc:sldMkLst>
          <pc:docMk/>
          <pc:sldMk cId="899692855" sldId="275"/>
        </pc:sldMkLst>
        <pc:spChg chg="mod">
          <ac:chgData name="Birgit Maria Niedner" userId="25be6e1d6a690aa3" providerId="LiveId" clId="{94E2CCA0-B7EF-4D27-A851-55C7DB3388AD}" dt="2019-09-22T12:35:57.509" v="457" actId="113"/>
          <ac:spMkLst>
            <pc:docMk/>
            <pc:sldMk cId="899692855" sldId="275"/>
            <ac:spMk id="6" creationId="{200D2720-0949-EC45-83C6-44210AFAFF34}"/>
          </ac:spMkLst>
        </pc:spChg>
        <pc:spChg chg="mod">
          <ac:chgData name="Birgit Maria Niedner" userId="25be6e1d6a690aa3" providerId="LiveId" clId="{94E2CCA0-B7EF-4D27-A851-55C7DB3388AD}" dt="2019-09-23T08:27:48.346" v="1741" actId="20577"/>
          <ac:spMkLst>
            <pc:docMk/>
            <pc:sldMk cId="899692855" sldId="275"/>
            <ac:spMk id="7" creationId="{53B1AC24-8D52-FB43-9A37-5A62D5094540}"/>
          </ac:spMkLst>
        </pc:spChg>
        <pc:spChg chg="mod">
          <ac:chgData name="Birgit Maria Niedner" userId="25be6e1d6a690aa3" providerId="LiveId" clId="{94E2CCA0-B7EF-4D27-A851-55C7DB3388AD}" dt="2019-09-22T12:37:41.423" v="475" actId="1076"/>
          <ac:spMkLst>
            <pc:docMk/>
            <pc:sldMk cId="899692855" sldId="275"/>
            <ac:spMk id="43" creationId="{00000000-0000-0000-0000-000000000000}"/>
          </ac:spMkLst>
        </pc:spChg>
        <pc:graphicFrameChg chg="mod">
          <ac:chgData name="Birgit Maria Niedner" userId="25be6e1d6a690aa3" providerId="LiveId" clId="{94E2CCA0-B7EF-4D27-A851-55C7DB3388AD}" dt="2019-09-22T12:37:29.206" v="474" actId="1076"/>
          <ac:graphicFrameMkLst>
            <pc:docMk/>
            <pc:sldMk cId="899692855" sldId="275"/>
            <ac:graphicFrameMk id="40" creationId="{00000000-0000-0000-0000-000000000000}"/>
          </ac:graphicFrameMkLst>
        </pc:graphicFrameChg>
        <pc:picChg chg="add">
          <ac:chgData name="Birgit Maria Niedner" userId="25be6e1d6a690aa3" providerId="LiveId" clId="{94E2CCA0-B7EF-4D27-A851-55C7DB3388AD}" dt="2019-09-22T12:37:09.131" v="471"/>
          <ac:picMkLst>
            <pc:docMk/>
            <pc:sldMk cId="899692855" sldId="275"/>
            <ac:picMk id="11" creationId="{586D2713-0DF6-449F-A754-62F9ED6C5984}"/>
          </ac:picMkLst>
        </pc:picChg>
      </pc:sldChg>
      <pc:sldChg chg="addSp modSp modAnim">
        <pc:chgData name="Birgit Maria Niedner" userId="25be6e1d6a690aa3" providerId="LiveId" clId="{94E2CCA0-B7EF-4D27-A851-55C7DB3388AD}" dt="2019-09-22T12:56:11.474" v="634"/>
        <pc:sldMkLst>
          <pc:docMk/>
          <pc:sldMk cId="2135952976" sldId="276"/>
        </pc:sldMkLst>
        <pc:spChg chg="mod">
          <ac:chgData name="Birgit Maria Niedner" userId="25be6e1d6a690aa3" providerId="LiveId" clId="{94E2CCA0-B7EF-4D27-A851-55C7DB3388AD}" dt="2019-09-22T12:38:42.945" v="495" actId="113"/>
          <ac:spMkLst>
            <pc:docMk/>
            <pc:sldMk cId="2135952976" sldId="276"/>
            <ac:spMk id="6" creationId="{200D2720-0949-EC45-83C6-44210AFAFF34}"/>
          </ac:spMkLst>
        </pc:spChg>
        <pc:spChg chg="mod">
          <ac:chgData name="Birgit Maria Niedner" userId="25be6e1d6a690aa3" providerId="LiveId" clId="{94E2CCA0-B7EF-4D27-A851-55C7DB3388AD}" dt="2019-09-22T12:48:19.329" v="571" actId="207"/>
          <ac:spMkLst>
            <pc:docMk/>
            <pc:sldMk cId="2135952976" sldId="276"/>
            <ac:spMk id="7" creationId="{53B1AC24-8D52-FB43-9A37-5A62D5094540}"/>
          </ac:spMkLst>
        </pc:spChg>
        <pc:picChg chg="mod">
          <ac:chgData name="Birgit Maria Niedner" userId="25be6e1d6a690aa3" providerId="LiveId" clId="{94E2CCA0-B7EF-4D27-A851-55C7DB3388AD}" dt="2019-09-22T12:38:58.248" v="496" actId="1076"/>
          <ac:picMkLst>
            <pc:docMk/>
            <pc:sldMk cId="2135952976" sldId="276"/>
            <ac:picMk id="10" creationId="{BA286B0A-EB1A-4782-AE0A-FC8CCF92E9BE}"/>
          </ac:picMkLst>
        </pc:picChg>
        <pc:picChg chg="add">
          <ac:chgData name="Birgit Maria Niedner" userId="25be6e1d6a690aa3" providerId="LiveId" clId="{94E2CCA0-B7EF-4D27-A851-55C7DB3388AD}" dt="2019-09-22T12:38:38.182" v="494"/>
          <ac:picMkLst>
            <pc:docMk/>
            <pc:sldMk cId="2135952976" sldId="276"/>
            <ac:picMk id="11" creationId="{D5285143-202C-4396-AAA8-46F5DA58F55F}"/>
          </ac:picMkLst>
        </pc:picChg>
      </pc:sldChg>
      <pc:sldChg chg="addSp modSp">
        <pc:chgData name="Birgit Maria Niedner" userId="25be6e1d6a690aa3" providerId="LiveId" clId="{94E2CCA0-B7EF-4D27-A851-55C7DB3388AD}" dt="2019-09-22T12:48:42.795" v="573" actId="1076"/>
        <pc:sldMkLst>
          <pc:docMk/>
          <pc:sldMk cId="4102304881" sldId="277"/>
        </pc:sldMkLst>
        <pc:spChg chg="mod">
          <ac:chgData name="Birgit Maria Niedner" userId="25be6e1d6a690aa3" providerId="LiveId" clId="{94E2CCA0-B7EF-4D27-A851-55C7DB3388AD}" dt="2019-09-22T12:48:42.795" v="573" actId="1076"/>
          <ac:spMkLst>
            <pc:docMk/>
            <pc:sldMk cId="4102304881" sldId="277"/>
            <ac:spMk id="2" creationId="{00000000-0000-0000-0000-000000000000}"/>
          </ac:spMkLst>
        </pc:spChg>
        <pc:picChg chg="add">
          <ac:chgData name="Birgit Maria Niedner" userId="25be6e1d6a690aa3" providerId="LiveId" clId="{94E2CCA0-B7EF-4D27-A851-55C7DB3388AD}" dt="2019-09-22T12:48:35.546" v="572"/>
          <ac:picMkLst>
            <pc:docMk/>
            <pc:sldMk cId="4102304881" sldId="277"/>
            <ac:picMk id="5" creationId="{9D467554-B802-4089-8964-7ADD30ABBD25}"/>
          </ac:picMkLst>
        </pc:picChg>
      </pc:sldChg>
      <pc:sldChg chg="addSp delSp modSp modAnim">
        <pc:chgData name="Birgit Maria Niedner" userId="25be6e1d6a690aa3" providerId="LiveId" clId="{94E2CCA0-B7EF-4D27-A851-55C7DB3388AD}" dt="2019-09-23T08:29:31.181" v="1756" actId="6549"/>
        <pc:sldMkLst>
          <pc:docMk/>
          <pc:sldMk cId="1900178271" sldId="278"/>
        </pc:sldMkLst>
        <pc:spChg chg="del">
          <ac:chgData name="Birgit Maria Niedner" userId="25be6e1d6a690aa3" providerId="LiveId" clId="{94E2CCA0-B7EF-4D27-A851-55C7DB3388AD}" dt="2019-09-22T12:50:44.089" v="596" actId="478"/>
          <ac:spMkLst>
            <pc:docMk/>
            <pc:sldMk cId="1900178271" sldId="278"/>
            <ac:spMk id="2" creationId="{00000000-0000-0000-0000-000000000000}"/>
          </ac:spMkLst>
        </pc:spChg>
        <pc:spChg chg="mod">
          <ac:chgData name="Birgit Maria Niedner" userId="25be6e1d6a690aa3" providerId="LiveId" clId="{94E2CCA0-B7EF-4D27-A851-55C7DB3388AD}" dt="2019-09-22T12:51:57.901" v="608" actId="1076"/>
          <ac:spMkLst>
            <pc:docMk/>
            <pc:sldMk cId="1900178271" sldId="278"/>
            <ac:spMk id="6" creationId="{200D2720-0949-EC45-83C6-44210AFAFF34}"/>
          </ac:spMkLst>
        </pc:spChg>
        <pc:spChg chg="mod">
          <ac:chgData name="Birgit Maria Niedner" userId="25be6e1d6a690aa3" providerId="LiveId" clId="{94E2CCA0-B7EF-4D27-A851-55C7DB3388AD}" dt="2019-09-23T08:29:31.181" v="1756" actId="6549"/>
          <ac:spMkLst>
            <pc:docMk/>
            <pc:sldMk cId="1900178271" sldId="278"/>
            <ac:spMk id="7" creationId="{53B1AC24-8D52-FB43-9A37-5A62D5094540}"/>
          </ac:spMkLst>
        </pc:spChg>
        <pc:spChg chg="del">
          <ac:chgData name="Birgit Maria Niedner" userId="25be6e1d6a690aa3" providerId="LiveId" clId="{94E2CCA0-B7EF-4D27-A851-55C7DB3388AD}" dt="2019-09-22T12:55:08.634" v="630" actId="478"/>
          <ac:spMkLst>
            <pc:docMk/>
            <pc:sldMk cId="1900178271" sldId="278"/>
            <ac:spMk id="10" creationId="{00000000-0000-0000-0000-000000000000}"/>
          </ac:spMkLst>
        </pc:spChg>
        <pc:spChg chg="mod">
          <ac:chgData name="Birgit Maria Niedner" userId="25be6e1d6a690aa3" providerId="LiveId" clId="{94E2CCA0-B7EF-4D27-A851-55C7DB3388AD}" dt="2019-09-22T12:55:20.136" v="631" actId="1076"/>
          <ac:spMkLst>
            <pc:docMk/>
            <pc:sldMk cId="1900178271" sldId="278"/>
            <ac:spMk id="11" creationId="{53B1AC24-8D52-FB43-9A37-5A62D5094540}"/>
          </ac:spMkLst>
        </pc:spChg>
        <pc:spChg chg="add mod">
          <ac:chgData name="Birgit Maria Niedner" userId="25be6e1d6a690aa3" providerId="LiveId" clId="{94E2CCA0-B7EF-4D27-A851-55C7DB3388AD}" dt="2019-09-22T12:53:31.820" v="622" actId="14100"/>
          <ac:spMkLst>
            <pc:docMk/>
            <pc:sldMk cId="1900178271" sldId="278"/>
            <ac:spMk id="21" creationId="{E4C8CC19-90D8-4699-A35B-3F0117F7D439}"/>
          </ac:spMkLst>
        </pc:spChg>
        <pc:picChg chg="mod">
          <ac:chgData name="Birgit Maria Niedner" userId="25be6e1d6a690aa3" providerId="LiveId" clId="{94E2CCA0-B7EF-4D27-A851-55C7DB3388AD}" dt="2019-09-22T12:59:08.778" v="637" actId="1076"/>
          <ac:picMkLst>
            <pc:docMk/>
            <pc:sldMk cId="1900178271" sldId="278"/>
            <ac:picMk id="12" creationId="{28B17D13-1D6F-4934-814E-1DD705471F3B}"/>
          </ac:picMkLst>
        </pc:picChg>
        <pc:picChg chg="mod">
          <ac:chgData name="Birgit Maria Niedner" userId="25be6e1d6a690aa3" providerId="LiveId" clId="{94E2CCA0-B7EF-4D27-A851-55C7DB3388AD}" dt="2019-09-22T12:59:28.295" v="641" actId="1076"/>
          <ac:picMkLst>
            <pc:docMk/>
            <pc:sldMk cId="1900178271" sldId="278"/>
            <ac:picMk id="13" creationId="{4C84DF20-2F2B-48DD-964D-BBB6FDB45019}"/>
          </ac:picMkLst>
        </pc:picChg>
        <pc:picChg chg="mod">
          <ac:chgData name="Birgit Maria Niedner" userId="25be6e1d6a690aa3" providerId="LiveId" clId="{94E2CCA0-B7EF-4D27-A851-55C7DB3388AD}" dt="2019-09-22T12:52:23.752" v="612" actId="1076"/>
          <ac:picMkLst>
            <pc:docMk/>
            <pc:sldMk cId="1900178271" sldId="278"/>
            <ac:picMk id="14" creationId="{57610702-1C5A-4397-9DF5-7C51F9AB4EB2}"/>
          </ac:picMkLst>
        </pc:picChg>
        <pc:picChg chg="mod">
          <ac:chgData name="Birgit Maria Niedner" userId="25be6e1d6a690aa3" providerId="LiveId" clId="{94E2CCA0-B7EF-4D27-A851-55C7DB3388AD}" dt="2019-09-22T12:59:21.779" v="640" actId="1076"/>
          <ac:picMkLst>
            <pc:docMk/>
            <pc:sldMk cId="1900178271" sldId="278"/>
            <ac:picMk id="15" creationId="{F7549B56-AE7E-47FB-8983-7A7346CA7B25}"/>
          </ac:picMkLst>
        </pc:picChg>
        <pc:picChg chg="mod">
          <ac:chgData name="Birgit Maria Niedner" userId="25be6e1d6a690aa3" providerId="LiveId" clId="{94E2CCA0-B7EF-4D27-A851-55C7DB3388AD}" dt="2019-09-22T12:59:40.212" v="643" actId="1076"/>
          <ac:picMkLst>
            <pc:docMk/>
            <pc:sldMk cId="1900178271" sldId="278"/>
            <ac:picMk id="16" creationId="{7D2331D9-1509-42B2-A522-5EBBB21AB745}"/>
          </ac:picMkLst>
        </pc:picChg>
        <pc:picChg chg="mod">
          <ac:chgData name="Birgit Maria Niedner" userId="25be6e1d6a690aa3" providerId="LiveId" clId="{94E2CCA0-B7EF-4D27-A851-55C7DB3388AD}" dt="2019-09-22T12:59:31.729" v="642" actId="1076"/>
          <ac:picMkLst>
            <pc:docMk/>
            <pc:sldMk cId="1900178271" sldId="278"/>
            <ac:picMk id="17" creationId="{2348D493-2770-44B9-BBAC-3E0F3DA7610E}"/>
          </ac:picMkLst>
        </pc:picChg>
        <pc:picChg chg="mod">
          <ac:chgData name="Birgit Maria Niedner" userId="25be6e1d6a690aa3" providerId="LiveId" clId="{94E2CCA0-B7EF-4D27-A851-55C7DB3388AD}" dt="2019-09-22T12:59:44.996" v="644" actId="1076"/>
          <ac:picMkLst>
            <pc:docMk/>
            <pc:sldMk cId="1900178271" sldId="278"/>
            <ac:picMk id="18" creationId="{031A6D78-53B3-4886-BAB6-C39B7DEAB061}"/>
          </ac:picMkLst>
        </pc:picChg>
        <pc:picChg chg="mod">
          <ac:chgData name="Birgit Maria Niedner" userId="25be6e1d6a690aa3" providerId="LiveId" clId="{94E2CCA0-B7EF-4D27-A851-55C7DB3388AD}" dt="2019-09-22T12:52:06.435" v="610" actId="1076"/>
          <ac:picMkLst>
            <pc:docMk/>
            <pc:sldMk cId="1900178271" sldId="278"/>
            <ac:picMk id="19" creationId="{17B141CF-7303-4F85-A831-5B9B441176E9}"/>
          </ac:picMkLst>
        </pc:picChg>
        <pc:picChg chg="add">
          <ac:chgData name="Birgit Maria Niedner" userId="25be6e1d6a690aa3" providerId="LiveId" clId="{94E2CCA0-B7EF-4D27-A851-55C7DB3388AD}" dt="2019-09-22T12:48:46.796" v="574"/>
          <ac:picMkLst>
            <pc:docMk/>
            <pc:sldMk cId="1900178271" sldId="278"/>
            <ac:picMk id="20" creationId="{84AD25C2-47AC-4964-A4CB-2D1440D9BC7A}"/>
          </ac:picMkLst>
        </pc:picChg>
      </pc:sldChg>
      <pc:sldChg chg="addSp modAnim">
        <pc:chgData name="Birgit Maria Niedner" userId="25be6e1d6a690aa3" providerId="LiveId" clId="{94E2CCA0-B7EF-4D27-A851-55C7DB3388AD}" dt="2019-09-22T13:03:53.990" v="693"/>
        <pc:sldMkLst>
          <pc:docMk/>
          <pc:sldMk cId="3398247000" sldId="279"/>
        </pc:sldMkLst>
        <pc:picChg chg="add">
          <ac:chgData name="Birgit Maria Niedner" userId="25be6e1d6a690aa3" providerId="LiveId" clId="{94E2CCA0-B7EF-4D27-A851-55C7DB3388AD}" dt="2019-09-22T13:03:53.990" v="693"/>
          <ac:picMkLst>
            <pc:docMk/>
            <pc:sldMk cId="3398247000" sldId="279"/>
            <ac:picMk id="15" creationId="{AE54510A-6192-4A38-A54D-A6757D098EFF}"/>
          </ac:picMkLst>
        </pc:picChg>
      </pc:sldChg>
      <pc:sldChg chg="addSp modAnim">
        <pc:chgData name="Birgit Maria Niedner" userId="25be6e1d6a690aa3" providerId="LiveId" clId="{94E2CCA0-B7EF-4D27-A851-55C7DB3388AD}" dt="2019-09-22T13:03:57.486" v="694"/>
        <pc:sldMkLst>
          <pc:docMk/>
          <pc:sldMk cId="789381697" sldId="280"/>
        </pc:sldMkLst>
        <pc:picChg chg="add">
          <ac:chgData name="Birgit Maria Niedner" userId="25be6e1d6a690aa3" providerId="LiveId" clId="{94E2CCA0-B7EF-4D27-A851-55C7DB3388AD}" dt="2019-09-22T13:03:57.486" v="694"/>
          <ac:picMkLst>
            <pc:docMk/>
            <pc:sldMk cId="789381697" sldId="280"/>
            <ac:picMk id="14" creationId="{FB9F597B-2216-4A61-A319-719E6611577B}"/>
          </ac:picMkLst>
        </pc:picChg>
      </pc:sldChg>
      <pc:sldChg chg="addSp modAnim">
        <pc:chgData name="Birgit Maria Niedner" userId="25be6e1d6a690aa3" providerId="LiveId" clId="{94E2CCA0-B7EF-4D27-A851-55C7DB3388AD}" dt="2019-09-22T13:03:59.740" v="695"/>
        <pc:sldMkLst>
          <pc:docMk/>
          <pc:sldMk cId="3987899065" sldId="281"/>
        </pc:sldMkLst>
        <pc:picChg chg="add">
          <ac:chgData name="Birgit Maria Niedner" userId="25be6e1d6a690aa3" providerId="LiveId" clId="{94E2CCA0-B7EF-4D27-A851-55C7DB3388AD}" dt="2019-09-22T13:03:59.740" v="695"/>
          <ac:picMkLst>
            <pc:docMk/>
            <pc:sldMk cId="3987899065" sldId="281"/>
            <ac:picMk id="14" creationId="{0AC5113F-620F-4308-8ADA-657AE3E9EE6A}"/>
          </ac:picMkLst>
        </pc:picChg>
      </pc:sldChg>
      <pc:sldChg chg="addSp modAnim">
        <pc:chgData name="Birgit Maria Niedner" userId="25be6e1d6a690aa3" providerId="LiveId" clId="{94E2CCA0-B7EF-4D27-A851-55C7DB3388AD}" dt="2019-09-22T13:04:01.928" v="696"/>
        <pc:sldMkLst>
          <pc:docMk/>
          <pc:sldMk cId="1894121114" sldId="282"/>
        </pc:sldMkLst>
        <pc:picChg chg="add">
          <ac:chgData name="Birgit Maria Niedner" userId="25be6e1d6a690aa3" providerId="LiveId" clId="{94E2CCA0-B7EF-4D27-A851-55C7DB3388AD}" dt="2019-09-22T13:04:01.928" v="696"/>
          <ac:picMkLst>
            <pc:docMk/>
            <pc:sldMk cId="1894121114" sldId="282"/>
            <ac:picMk id="17" creationId="{2596B199-F296-467B-BC92-E273629B0D5E}"/>
          </ac:picMkLst>
        </pc:picChg>
      </pc:sldChg>
      <pc:sldChg chg="addSp">
        <pc:chgData name="Birgit Maria Niedner" userId="25be6e1d6a690aa3" providerId="LiveId" clId="{94E2CCA0-B7EF-4D27-A851-55C7DB3388AD}" dt="2019-09-22T13:04:19.217" v="697"/>
        <pc:sldMkLst>
          <pc:docMk/>
          <pc:sldMk cId="3749654162" sldId="283"/>
        </pc:sldMkLst>
        <pc:picChg chg="add">
          <ac:chgData name="Birgit Maria Niedner" userId="25be6e1d6a690aa3" providerId="LiveId" clId="{94E2CCA0-B7EF-4D27-A851-55C7DB3388AD}" dt="2019-09-22T13:04:19.217" v="697"/>
          <ac:picMkLst>
            <pc:docMk/>
            <pc:sldMk cId="3749654162" sldId="283"/>
            <ac:picMk id="5" creationId="{E875EC64-D55B-4B73-82BE-23EF5CB15AD8}"/>
          </ac:picMkLst>
        </pc:picChg>
      </pc:sldChg>
      <pc:sldChg chg="addSp modSp modAnim">
        <pc:chgData name="Birgit Maria Niedner" userId="25be6e1d6a690aa3" providerId="LiveId" clId="{94E2CCA0-B7EF-4D27-A851-55C7DB3388AD}" dt="2019-09-23T08:02:31.231" v="1180"/>
        <pc:sldMkLst>
          <pc:docMk/>
          <pc:sldMk cId="1018215492" sldId="284"/>
        </pc:sldMkLst>
        <pc:spChg chg="mod">
          <ac:chgData name="Birgit Maria Niedner" userId="25be6e1d6a690aa3" providerId="LiveId" clId="{94E2CCA0-B7EF-4D27-A851-55C7DB3388AD}" dt="2019-09-22T13:04:25.169" v="698" actId="113"/>
          <ac:spMkLst>
            <pc:docMk/>
            <pc:sldMk cId="1018215492" sldId="284"/>
            <ac:spMk id="6" creationId="{200D2720-0949-EC45-83C6-44210AFAFF34}"/>
          </ac:spMkLst>
        </pc:spChg>
        <pc:spChg chg="mod">
          <ac:chgData name="Birgit Maria Niedner" userId="25be6e1d6a690aa3" providerId="LiveId" clId="{94E2CCA0-B7EF-4D27-A851-55C7DB3388AD}" dt="2019-09-22T13:07:45.440" v="742" actId="1076"/>
          <ac:spMkLst>
            <pc:docMk/>
            <pc:sldMk cId="1018215492" sldId="284"/>
            <ac:spMk id="7" creationId="{53B1AC24-8D52-FB43-9A37-5A62D5094540}"/>
          </ac:spMkLst>
        </pc:spChg>
        <pc:spChg chg="mod">
          <ac:chgData name="Birgit Maria Niedner" userId="25be6e1d6a690aa3" providerId="LiveId" clId="{94E2CCA0-B7EF-4D27-A851-55C7DB3388AD}" dt="2019-09-22T13:08:01.225" v="746" actId="1076"/>
          <ac:spMkLst>
            <pc:docMk/>
            <pc:sldMk cId="1018215492" sldId="284"/>
            <ac:spMk id="8" creationId="{A633C573-3E1E-4779-902F-3665C7E57719}"/>
          </ac:spMkLst>
        </pc:spChg>
        <pc:spChg chg="mod">
          <ac:chgData name="Birgit Maria Niedner" userId="25be6e1d6a690aa3" providerId="LiveId" clId="{94E2CCA0-B7EF-4D27-A851-55C7DB3388AD}" dt="2019-09-22T13:08:24.626" v="749" actId="1076"/>
          <ac:spMkLst>
            <pc:docMk/>
            <pc:sldMk cId="1018215492" sldId="284"/>
            <ac:spMk id="12" creationId="{00000000-0000-0000-0000-000000000000}"/>
          </ac:spMkLst>
        </pc:spChg>
        <pc:spChg chg="mod">
          <ac:chgData name="Birgit Maria Niedner" userId="25be6e1d6a690aa3" providerId="LiveId" clId="{94E2CCA0-B7EF-4D27-A851-55C7DB3388AD}" dt="2019-09-22T13:08:06.658" v="747" actId="1076"/>
          <ac:spMkLst>
            <pc:docMk/>
            <pc:sldMk cId="1018215492" sldId="284"/>
            <ac:spMk id="13" creationId="{00000000-0000-0000-0000-000000000000}"/>
          </ac:spMkLst>
        </pc:spChg>
        <pc:spChg chg="add mod">
          <ac:chgData name="Birgit Maria Niedner" userId="25be6e1d6a690aa3" providerId="LiveId" clId="{94E2CCA0-B7EF-4D27-A851-55C7DB3388AD}" dt="2019-09-22T13:07:49.692" v="743" actId="1076"/>
          <ac:spMkLst>
            <pc:docMk/>
            <pc:sldMk cId="1018215492" sldId="284"/>
            <ac:spMk id="20" creationId="{FA509D4C-CECB-4E60-8FDA-44F83EC7D202}"/>
          </ac:spMkLst>
        </pc:spChg>
        <pc:spChg chg="add mod">
          <ac:chgData name="Birgit Maria Niedner" userId="25be6e1d6a690aa3" providerId="LiveId" clId="{94E2CCA0-B7EF-4D27-A851-55C7DB3388AD}" dt="2019-09-22T13:07:53.525" v="744" actId="1076"/>
          <ac:spMkLst>
            <pc:docMk/>
            <pc:sldMk cId="1018215492" sldId="284"/>
            <ac:spMk id="21" creationId="{2A819D0E-DA26-45C8-AAB7-468AB7B77784}"/>
          </ac:spMkLst>
        </pc:spChg>
        <pc:picChg chg="add mod">
          <ac:chgData name="Birgit Maria Niedner" userId="25be6e1d6a690aa3" providerId="LiveId" clId="{94E2CCA0-B7EF-4D27-A851-55C7DB3388AD}" dt="2019-09-22T13:08:29.492" v="750" actId="1076"/>
          <ac:picMkLst>
            <pc:docMk/>
            <pc:sldMk cId="1018215492" sldId="284"/>
            <ac:picMk id="22" creationId="{A238F1E9-D126-4CC6-97F5-6CB982FCB2EF}"/>
          </ac:picMkLst>
        </pc:picChg>
      </pc:sldChg>
      <pc:sldChg chg="addSp delSp modSp">
        <pc:chgData name="Birgit Maria Niedner" userId="25be6e1d6a690aa3" providerId="LiveId" clId="{94E2CCA0-B7EF-4D27-A851-55C7DB3388AD}" dt="2019-09-22T13:12:08.231" v="795" actId="1076"/>
        <pc:sldMkLst>
          <pc:docMk/>
          <pc:sldMk cId="33159374" sldId="285"/>
        </pc:sldMkLst>
        <pc:spChg chg="mod">
          <ac:chgData name="Birgit Maria Niedner" userId="25be6e1d6a690aa3" providerId="LiveId" clId="{94E2CCA0-B7EF-4D27-A851-55C7DB3388AD}" dt="2019-09-22T13:11:39.014" v="792" actId="1076"/>
          <ac:spMkLst>
            <pc:docMk/>
            <pc:sldMk cId="33159374" sldId="285"/>
            <ac:spMk id="7" creationId="{53B1AC24-8D52-FB43-9A37-5A62D5094540}"/>
          </ac:spMkLst>
        </pc:spChg>
        <pc:spChg chg="add del mod">
          <ac:chgData name="Birgit Maria Niedner" userId="25be6e1d6a690aa3" providerId="LiveId" clId="{94E2CCA0-B7EF-4D27-A851-55C7DB3388AD}" dt="2019-09-22T13:10:18.062" v="774"/>
          <ac:spMkLst>
            <pc:docMk/>
            <pc:sldMk cId="33159374" sldId="285"/>
            <ac:spMk id="9" creationId="{F1FBD678-C57C-4EBD-8047-D70BEEF35F13}"/>
          </ac:spMkLst>
        </pc:spChg>
        <pc:spChg chg="mod">
          <ac:chgData name="Birgit Maria Niedner" userId="25be6e1d6a690aa3" providerId="LiveId" clId="{94E2CCA0-B7EF-4D27-A851-55C7DB3388AD}" dt="2019-09-22T13:12:08.231" v="795" actId="1076"/>
          <ac:spMkLst>
            <pc:docMk/>
            <pc:sldMk cId="33159374" sldId="285"/>
            <ac:spMk id="10" creationId="{00000000-0000-0000-0000-000000000000}"/>
          </ac:spMkLst>
        </pc:spChg>
        <pc:spChg chg="add mod">
          <ac:chgData name="Birgit Maria Niedner" userId="25be6e1d6a690aa3" providerId="LiveId" clId="{94E2CCA0-B7EF-4D27-A851-55C7DB3388AD}" dt="2019-09-22T13:11:56.351" v="794" actId="1076"/>
          <ac:spMkLst>
            <pc:docMk/>
            <pc:sldMk cId="33159374" sldId="285"/>
            <ac:spMk id="11" creationId="{595B8777-4DB7-45CF-B521-D6712DEE3C6F}"/>
          </ac:spMkLst>
        </pc:spChg>
        <pc:picChg chg="add">
          <ac:chgData name="Birgit Maria Niedner" userId="25be6e1d6a690aa3" providerId="LiveId" clId="{94E2CCA0-B7EF-4D27-A851-55C7DB3388AD}" dt="2019-09-22T13:08:58.234" v="752"/>
          <ac:picMkLst>
            <pc:docMk/>
            <pc:sldMk cId="33159374" sldId="285"/>
            <ac:picMk id="8" creationId="{DFD84AD1-6F46-476F-83B1-B9971E5A6C1B}"/>
          </ac:picMkLst>
        </pc:picChg>
      </pc:sldChg>
      <pc:sldChg chg="addSp modSp">
        <pc:chgData name="Birgit Maria Niedner" userId="25be6e1d6a690aa3" providerId="LiveId" clId="{94E2CCA0-B7EF-4D27-A851-55C7DB3388AD}" dt="2019-09-23T08:31:15.268" v="1774" actId="20577"/>
        <pc:sldMkLst>
          <pc:docMk/>
          <pc:sldMk cId="2326262228" sldId="286"/>
        </pc:sldMkLst>
        <pc:spChg chg="mod">
          <ac:chgData name="Birgit Maria Niedner" userId="25be6e1d6a690aa3" providerId="LiveId" clId="{94E2CCA0-B7EF-4D27-A851-55C7DB3388AD}" dt="2019-09-23T08:31:15.268" v="1774" actId="20577"/>
          <ac:spMkLst>
            <pc:docMk/>
            <pc:sldMk cId="2326262228" sldId="286"/>
            <ac:spMk id="7" creationId="{53B1AC24-8D52-FB43-9A37-5A62D5094540}"/>
          </ac:spMkLst>
        </pc:spChg>
        <pc:spChg chg="add mod">
          <ac:chgData name="Birgit Maria Niedner" userId="25be6e1d6a690aa3" providerId="LiveId" clId="{94E2CCA0-B7EF-4D27-A851-55C7DB3388AD}" dt="2019-09-22T13:14:23.196" v="807" actId="1076"/>
          <ac:spMkLst>
            <pc:docMk/>
            <pc:sldMk cId="2326262228" sldId="286"/>
            <ac:spMk id="14" creationId="{B8A8FDAE-DF71-47AD-8984-0CF595C78D4D}"/>
          </ac:spMkLst>
        </pc:spChg>
        <pc:picChg chg="mod">
          <ac:chgData name="Birgit Maria Niedner" userId="25be6e1d6a690aa3" providerId="LiveId" clId="{94E2CCA0-B7EF-4D27-A851-55C7DB3388AD}" dt="2019-09-22T13:14:26.437" v="808" actId="1076"/>
          <ac:picMkLst>
            <pc:docMk/>
            <pc:sldMk cId="2326262228" sldId="286"/>
            <ac:picMk id="10" creationId="{962C5820-1543-4E2A-92EE-68652D578985}"/>
          </ac:picMkLst>
        </pc:picChg>
        <pc:picChg chg="add">
          <ac:chgData name="Birgit Maria Niedner" userId="25be6e1d6a690aa3" providerId="LiveId" clId="{94E2CCA0-B7EF-4D27-A851-55C7DB3388AD}" dt="2019-09-22T13:13:15.143" v="798"/>
          <ac:picMkLst>
            <pc:docMk/>
            <pc:sldMk cId="2326262228" sldId="286"/>
            <ac:picMk id="13" creationId="{E2568EC7-A3BE-4567-B126-20FE06C1A0EC}"/>
          </ac:picMkLst>
        </pc:picChg>
      </pc:sldChg>
      <pc:sldChg chg="addSp modSp modAnim">
        <pc:chgData name="Birgit Maria Niedner" userId="25be6e1d6a690aa3" providerId="LiveId" clId="{94E2CCA0-B7EF-4D27-A851-55C7DB3388AD}" dt="2019-09-23T08:04:04.968" v="1181" actId="6549"/>
        <pc:sldMkLst>
          <pc:docMk/>
          <pc:sldMk cId="1205377326" sldId="287"/>
        </pc:sldMkLst>
        <pc:spChg chg="mod">
          <ac:chgData name="Birgit Maria Niedner" userId="25be6e1d6a690aa3" providerId="LiveId" clId="{94E2CCA0-B7EF-4D27-A851-55C7DB3388AD}" dt="2019-09-22T13:20:28.077" v="846" actId="1076"/>
          <ac:spMkLst>
            <pc:docMk/>
            <pc:sldMk cId="1205377326" sldId="287"/>
            <ac:spMk id="6" creationId="{200D2720-0949-EC45-83C6-44210AFAFF34}"/>
          </ac:spMkLst>
        </pc:spChg>
        <pc:spChg chg="mod">
          <ac:chgData name="Birgit Maria Niedner" userId="25be6e1d6a690aa3" providerId="LiveId" clId="{94E2CCA0-B7EF-4D27-A851-55C7DB3388AD}" dt="2019-09-22T13:19:41.660" v="841" actId="1076"/>
          <ac:spMkLst>
            <pc:docMk/>
            <pc:sldMk cId="1205377326" sldId="287"/>
            <ac:spMk id="7" creationId="{53B1AC24-8D52-FB43-9A37-5A62D5094540}"/>
          </ac:spMkLst>
        </pc:spChg>
        <pc:spChg chg="add mod">
          <ac:chgData name="Birgit Maria Niedner" userId="25be6e1d6a690aa3" providerId="LiveId" clId="{94E2CCA0-B7EF-4D27-A851-55C7DB3388AD}" dt="2019-09-22T13:20:19.944" v="845" actId="113"/>
          <ac:spMkLst>
            <pc:docMk/>
            <pc:sldMk cId="1205377326" sldId="287"/>
            <ac:spMk id="22" creationId="{E069710C-30A1-4657-866A-C1E7DA9680E0}"/>
          </ac:spMkLst>
        </pc:spChg>
        <pc:spChg chg="add mod">
          <ac:chgData name="Birgit Maria Niedner" userId="25be6e1d6a690aa3" providerId="LiveId" clId="{94E2CCA0-B7EF-4D27-A851-55C7DB3388AD}" dt="2019-09-22T13:19:55.960" v="843" actId="1076"/>
          <ac:spMkLst>
            <pc:docMk/>
            <pc:sldMk cId="1205377326" sldId="287"/>
            <ac:spMk id="23" creationId="{1752B1B0-FE0B-4C09-AC48-F44AA2FE4D78}"/>
          </ac:spMkLst>
        </pc:spChg>
        <pc:spChg chg="add mod">
          <ac:chgData name="Birgit Maria Niedner" userId="25be6e1d6a690aa3" providerId="LiveId" clId="{94E2CCA0-B7EF-4D27-A851-55C7DB3388AD}" dt="2019-09-23T08:04:04.968" v="1181" actId="6549"/>
          <ac:spMkLst>
            <pc:docMk/>
            <pc:sldMk cId="1205377326" sldId="287"/>
            <ac:spMk id="24" creationId="{2A0589C5-F5A2-4EC5-BF4A-7078CE257960}"/>
          </ac:spMkLst>
        </pc:spChg>
        <pc:picChg chg="mod">
          <ac:chgData name="Birgit Maria Niedner" userId="25be6e1d6a690aa3" providerId="LiveId" clId="{94E2CCA0-B7EF-4D27-A851-55C7DB3388AD}" dt="2019-09-22T13:21:45.713" v="862" actId="1076"/>
          <ac:picMkLst>
            <pc:docMk/>
            <pc:sldMk cId="1205377326" sldId="287"/>
            <ac:picMk id="10" creationId="{854C6A64-BEF2-4240-8694-B9CA00A07EA8}"/>
          </ac:picMkLst>
        </pc:picChg>
        <pc:picChg chg="mod">
          <ac:chgData name="Birgit Maria Niedner" userId="25be6e1d6a690aa3" providerId="LiveId" clId="{94E2CCA0-B7EF-4D27-A851-55C7DB3388AD}" dt="2019-09-22T13:21:03.328" v="852" actId="1076"/>
          <ac:picMkLst>
            <pc:docMk/>
            <pc:sldMk cId="1205377326" sldId="287"/>
            <ac:picMk id="11" creationId="{7CF425DD-2882-4DA3-88D9-C7351551B591}"/>
          </ac:picMkLst>
        </pc:picChg>
        <pc:picChg chg="mod">
          <ac:chgData name="Birgit Maria Niedner" userId="25be6e1d6a690aa3" providerId="LiveId" clId="{94E2CCA0-B7EF-4D27-A851-55C7DB3388AD}" dt="2019-09-22T13:21:20.279" v="856" actId="1076"/>
          <ac:picMkLst>
            <pc:docMk/>
            <pc:sldMk cId="1205377326" sldId="287"/>
            <ac:picMk id="12" creationId="{4255E42F-AF83-48EA-8252-EA3685F121AF}"/>
          </ac:picMkLst>
        </pc:picChg>
        <pc:picChg chg="mod">
          <ac:chgData name="Birgit Maria Niedner" userId="25be6e1d6a690aa3" providerId="LiveId" clId="{94E2CCA0-B7EF-4D27-A851-55C7DB3388AD}" dt="2019-09-22T13:21:29.295" v="859" actId="1076"/>
          <ac:picMkLst>
            <pc:docMk/>
            <pc:sldMk cId="1205377326" sldId="287"/>
            <ac:picMk id="13" creationId="{AF5CEC3D-45C4-46A9-9ED9-C4D99F091FEA}"/>
          </ac:picMkLst>
        </pc:picChg>
        <pc:picChg chg="mod">
          <ac:chgData name="Birgit Maria Niedner" userId="25be6e1d6a690aa3" providerId="LiveId" clId="{94E2CCA0-B7EF-4D27-A851-55C7DB3388AD}" dt="2019-09-22T13:21:09.977" v="854" actId="1076"/>
          <ac:picMkLst>
            <pc:docMk/>
            <pc:sldMk cId="1205377326" sldId="287"/>
            <ac:picMk id="14" creationId="{0D1EE077-A9F9-4AF6-90E6-7DE60BA340D8}"/>
          </ac:picMkLst>
        </pc:picChg>
        <pc:picChg chg="mod">
          <ac:chgData name="Birgit Maria Niedner" userId="25be6e1d6a690aa3" providerId="LiveId" clId="{94E2CCA0-B7EF-4D27-A851-55C7DB3388AD}" dt="2019-09-22T13:21:39.712" v="860" actId="1076"/>
          <ac:picMkLst>
            <pc:docMk/>
            <pc:sldMk cId="1205377326" sldId="287"/>
            <ac:picMk id="15" creationId="{A4694FA1-4946-4B49-A18A-A7ECF5F1152F}"/>
          </ac:picMkLst>
        </pc:picChg>
        <pc:picChg chg="mod">
          <ac:chgData name="Birgit Maria Niedner" userId="25be6e1d6a690aa3" providerId="LiveId" clId="{94E2CCA0-B7EF-4D27-A851-55C7DB3388AD}" dt="2019-09-22T13:21:42.929" v="861" actId="1076"/>
          <ac:picMkLst>
            <pc:docMk/>
            <pc:sldMk cId="1205377326" sldId="287"/>
            <ac:picMk id="16" creationId="{6545BF4E-53AE-4911-BCED-684A33C3245D}"/>
          </ac:picMkLst>
        </pc:picChg>
        <pc:picChg chg="mod">
          <ac:chgData name="Birgit Maria Niedner" userId="25be6e1d6a690aa3" providerId="LiveId" clId="{94E2CCA0-B7EF-4D27-A851-55C7DB3388AD}" dt="2019-09-22T13:20:56.511" v="850" actId="1076"/>
          <ac:picMkLst>
            <pc:docMk/>
            <pc:sldMk cId="1205377326" sldId="287"/>
            <ac:picMk id="20" creationId="{2FEF72A7-0802-49E4-9E90-A7DDC94CEA78}"/>
          </ac:picMkLst>
        </pc:picChg>
        <pc:picChg chg="add mod">
          <ac:chgData name="Birgit Maria Niedner" userId="25be6e1d6a690aa3" providerId="LiveId" clId="{94E2CCA0-B7EF-4D27-A851-55C7DB3388AD}" dt="2019-09-22T13:21:23.162" v="857" actId="1076"/>
          <ac:picMkLst>
            <pc:docMk/>
            <pc:sldMk cId="1205377326" sldId="287"/>
            <ac:picMk id="21" creationId="{862DA411-0695-4EBE-A8AF-1E56747ED3CC}"/>
          </ac:picMkLst>
        </pc:picChg>
      </pc:sldChg>
      <pc:sldChg chg="addSp modSp modAnim">
        <pc:chgData name="Birgit Maria Niedner" userId="25be6e1d6a690aa3" providerId="LiveId" clId="{94E2CCA0-B7EF-4D27-A851-55C7DB3388AD}" dt="2019-09-23T11:48:08.755" v="1863"/>
        <pc:sldMkLst>
          <pc:docMk/>
          <pc:sldMk cId="3991151983" sldId="288"/>
        </pc:sldMkLst>
        <pc:spChg chg="mod">
          <ac:chgData name="Birgit Maria Niedner" userId="25be6e1d6a690aa3" providerId="LiveId" clId="{94E2CCA0-B7EF-4D27-A851-55C7DB3388AD}" dt="2019-09-23T08:08:04.063" v="1201" actId="113"/>
          <ac:spMkLst>
            <pc:docMk/>
            <pc:sldMk cId="3991151983" sldId="288"/>
            <ac:spMk id="6" creationId="{200D2720-0949-EC45-83C6-44210AFAFF34}"/>
          </ac:spMkLst>
        </pc:spChg>
        <pc:spChg chg="mod">
          <ac:chgData name="Birgit Maria Niedner" userId="25be6e1d6a690aa3" providerId="LiveId" clId="{94E2CCA0-B7EF-4D27-A851-55C7DB3388AD}" dt="2019-09-23T11:46:37.476" v="1859" actId="1076"/>
          <ac:spMkLst>
            <pc:docMk/>
            <pc:sldMk cId="3991151983" sldId="288"/>
            <ac:spMk id="7" creationId="{53B1AC24-8D52-FB43-9A37-5A62D5094540}"/>
          </ac:spMkLst>
        </pc:spChg>
        <pc:spChg chg="mod">
          <ac:chgData name="Birgit Maria Niedner" userId="25be6e1d6a690aa3" providerId="LiveId" clId="{94E2CCA0-B7EF-4D27-A851-55C7DB3388AD}" dt="2019-09-23T11:45:20.063" v="1835" actId="1076"/>
          <ac:spMkLst>
            <pc:docMk/>
            <pc:sldMk cId="3991151983" sldId="288"/>
            <ac:spMk id="9" creationId="{00000000-0000-0000-0000-000000000000}"/>
          </ac:spMkLst>
        </pc:spChg>
        <pc:spChg chg="mod">
          <ac:chgData name="Birgit Maria Niedner" userId="25be6e1d6a690aa3" providerId="LiveId" clId="{94E2CCA0-B7EF-4D27-A851-55C7DB3388AD}" dt="2019-09-23T11:45:04.879" v="1833" actId="1076"/>
          <ac:spMkLst>
            <pc:docMk/>
            <pc:sldMk cId="3991151983" sldId="288"/>
            <ac:spMk id="10" creationId="{00000000-0000-0000-0000-000000000000}"/>
          </ac:spMkLst>
        </pc:spChg>
        <pc:spChg chg="mod">
          <ac:chgData name="Birgit Maria Niedner" userId="25be6e1d6a690aa3" providerId="LiveId" clId="{94E2CCA0-B7EF-4D27-A851-55C7DB3388AD}" dt="2019-09-23T11:45:11.647" v="1834" actId="1076"/>
          <ac:spMkLst>
            <pc:docMk/>
            <pc:sldMk cId="3991151983" sldId="288"/>
            <ac:spMk id="11" creationId="{00000000-0000-0000-0000-000000000000}"/>
          </ac:spMkLst>
        </pc:spChg>
        <pc:spChg chg="mod">
          <ac:chgData name="Birgit Maria Niedner" userId="25be6e1d6a690aa3" providerId="LiveId" clId="{94E2CCA0-B7EF-4D27-A851-55C7DB3388AD}" dt="2019-09-23T11:43:25.861" v="1830" actId="20577"/>
          <ac:spMkLst>
            <pc:docMk/>
            <pc:sldMk cId="3991151983" sldId="288"/>
            <ac:spMk id="12" creationId="{53B1AC24-8D52-FB43-9A37-5A62D5094540}"/>
          </ac:spMkLst>
        </pc:spChg>
        <pc:spChg chg="add mod">
          <ac:chgData name="Birgit Maria Niedner" userId="25be6e1d6a690aa3" providerId="LiveId" clId="{94E2CCA0-B7EF-4D27-A851-55C7DB3388AD}" dt="2019-09-23T11:46:58.042" v="1861" actId="1076"/>
          <ac:spMkLst>
            <pc:docMk/>
            <pc:sldMk cId="3991151983" sldId="288"/>
            <ac:spMk id="17" creationId="{A4DA7DF6-0231-4619-B2DB-4FD33DE75F23}"/>
          </ac:spMkLst>
        </pc:spChg>
        <pc:picChg chg="mod">
          <ac:chgData name="Birgit Maria Niedner" userId="25be6e1d6a690aa3" providerId="LiveId" clId="{94E2CCA0-B7EF-4D27-A851-55C7DB3388AD}" dt="2019-09-23T11:47:05.021" v="1862" actId="1076"/>
          <ac:picMkLst>
            <pc:docMk/>
            <pc:sldMk cId="3991151983" sldId="288"/>
            <ac:picMk id="14" creationId="{0E41FBDC-2D69-4204-AD31-D882B1B133A4}"/>
          </ac:picMkLst>
        </pc:picChg>
        <pc:picChg chg="mod">
          <ac:chgData name="Birgit Maria Niedner" userId="25be6e1d6a690aa3" providerId="LiveId" clId="{94E2CCA0-B7EF-4D27-A851-55C7DB3388AD}" dt="2019-09-23T11:45:26.129" v="1836" actId="1076"/>
          <ac:picMkLst>
            <pc:docMk/>
            <pc:sldMk cId="3991151983" sldId="288"/>
            <ac:picMk id="15" creationId="{704F4DC1-BFC9-4209-BFC6-7285F505049D}"/>
          </ac:picMkLst>
        </pc:picChg>
        <pc:picChg chg="add">
          <ac:chgData name="Birgit Maria Niedner" userId="25be6e1d6a690aa3" providerId="LiveId" clId="{94E2CCA0-B7EF-4D27-A851-55C7DB3388AD}" dt="2019-09-22T13:25:01.418" v="877"/>
          <ac:picMkLst>
            <pc:docMk/>
            <pc:sldMk cId="3991151983" sldId="288"/>
            <ac:picMk id="16" creationId="{99B0355D-75C8-4402-A068-B5E6C2BD7061}"/>
          </ac:picMkLst>
        </pc:picChg>
      </pc:sldChg>
      <pc:sldChg chg="addSp delSp modSp">
        <pc:chgData name="Birgit Maria Niedner" userId="25be6e1d6a690aa3" providerId="LiveId" clId="{94E2CCA0-B7EF-4D27-A851-55C7DB3388AD}" dt="2019-09-23T11:51:22.961" v="1941" actId="20577"/>
        <pc:sldMkLst>
          <pc:docMk/>
          <pc:sldMk cId="4266306655" sldId="289"/>
        </pc:sldMkLst>
        <pc:spChg chg="mod">
          <ac:chgData name="Birgit Maria Niedner" userId="25be6e1d6a690aa3" providerId="LiveId" clId="{94E2CCA0-B7EF-4D27-A851-55C7DB3388AD}" dt="2019-09-23T11:51:22.961" v="1941" actId="20577"/>
          <ac:spMkLst>
            <pc:docMk/>
            <pc:sldMk cId="4266306655" sldId="289"/>
            <ac:spMk id="6" creationId="{200D2720-0949-EC45-83C6-44210AFAFF34}"/>
          </ac:spMkLst>
        </pc:spChg>
        <pc:spChg chg="mod">
          <ac:chgData name="Birgit Maria Niedner" userId="25be6e1d6a690aa3" providerId="LiveId" clId="{94E2CCA0-B7EF-4D27-A851-55C7DB3388AD}" dt="2019-09-23T11:51:09.907" v="1928" actId="20577"/>
          <ac:spMkLst>
            <pc:docMk/>
            <pc:sldMk cId="4266306655" sldId="289"/>
            <ac:spMk id="7" creationId="{53B1AC24-8D52-FB43-9A37-5A62D5094540}"/>
          </ac:spMkLst>
        </pc:spChg>
        <pc:spChg chg="mod">
          <ac:chgData name="Birgit Maria Niedner" userId="25be6e1d6a690aa3" providerId="LiveId" clId="{94E2CCA0-B7EF-4D27-A851-55C7DB3388AD}" dt="2019-09-22T13:29:05.257" v="917" actId="1076"/>
          <ac:spMkLst>
            <pc:docMk/>
            <pc:sldMk cId="4266306655" sldId="289"/>
            <ac:spMk id="8" creationId="{E0137548-18C7-49AF-80E4-EB6F08D23A9F}"/>
          </ac:spMkLst>
        </pc:spChg>
        <pc:spChg chg="add mod">
          <ac:chgData name="Birgit Maria Niedner" userId="25be6e1d6a690aa3" providerId="LiveId" clId="{94E2CCA0-B7EF-4D27-A851-55C7DB3388AD}" dt="2019-09-22T13:28:18.406" v="905" actId="14100"/>
          <ac:spMkLst>
            <pc:docMk/>
            <pc:sldMk cId="4266306655" sldId="289"/>
            <ac:spMk id="11" creationId="{6FB872A9-A59F-40C3-8CAA-211F4FD5F06E}"/>
          </ac:spMkLst>
        </pc:spChg>
        <pc:spChg chg="add mod">
          <ac:chgData name="Birgit Maria Niedner" userId="25be6e1d6a690aa3" providerId="LiveId" clId="{94E2CCA0-B7EF-4D27-A851-55C7DB3388AD}" dt="2019-09-22T13:30:29.374" v="930" actId="1076"/>
          <ac:spMkLst>
            <pc:docMk/>
            <pc:sldMk cId="4266306655" sldId="289"/>
            <ac:spMk id="12" creationId="{90BED56D-AF46-4B19-BD90-E35A98EA6C14}"/>
          </ac:spMkLst>
        </pc:spChg>
        <pc:spChg chg="add mod">
          <ac:chgData name="Birgit Maria Niedner" userId="25be6e1d6a690aa3" providerId="LiveId" clId="{94E2CCA0-B7EF-4D27-A851-55C7DB3388AD}" dt="2019-09-22T13:32:17.300" v="940" actId="20577"/>
          <ac:spMkLst>
            <pc:docMk/>
            <pc:sldMk cId="4266306655" sldId="289"/>
            <ac:spMk id="15" creationId="{DE0CAF16-9E61-424F-B0DA-ACAAB9620804}"/>
          </ac:spMkLst>
        </pc:spChg>
        <pc:spChg chg="add del mod">
          <ac:chgData name="Birgit Maria Niedner" userId="25be6e1d6a690aa3" providerId="LiveId" clId="{94E2CCA0-B7EF-4D27-A851-55C7DB3388AD}" dt="2019-09-22T13:32:07.285" v="935" actId="478"/>
          <ac:spMkLst>
            <pc:docMk/>
            <pc:sldMk cId="4266306655" sldId="289"/>
            <ac:spMk id="16" creationId="{0BEB0B7C-CF91-457C-8763-2A4722DE7240}"/>
          </ac:spMkLst>
        </pc:spChg>
        <pc:picChg chg="add">
          <ac:chgData name="Birgit Maria Niedner" userId="25be6e1d6a690aa3" providerId="LiveId" clId="{94E2CCA0-B7EF-4D27-A851-55C7DB3388AD}" dt="2019-09-22T13:27:32.654" v="899"/>
          <ac:picMkLst>
            <pc:docMk/>
            <pc:sldMk cId="4266306655" sldId="289"/>
            <ac:picMk id="10" creationId="{0AAD155B-49DF-4F30-A33A-90FD04EA90A5}"/>
          </ac:picMkLst>
        </pc:picChg>
      </pc:sldChg>
      <pc:sldChg chg="addSp">
        <pc:chgData name="Birgit Maria Niedner" userId="25be6e1d6a690aa3" providerId="LiveId" clId="{94E2CCA0-B7EF-4D27-A851-55C7DB3388AD}" dt="2019-09-22T13:45:53.376" v="1014"/>
        <pc:sldMkLst>
          <pc:docMk/>
          <pc:sldMk cId="426493814" sldId="290"/>
        </pc:sldMkLst>
        <pc:picChg chg="add">
          <ac:chgData name="Birgit Maria Niedner" userId="25be6e1d6a690aa3" providerId="LiveId" clId="{94E2CCA0-B7EF-4D27-A851-55C7DB3388AD}" dt="2019-09-22T13:45:53.376" v="1014"/>
          <ac:picMkLst>
            <pc:docMk/>
            <pc:sldMk cId="426493814" sldId="290"/>
            <ac:picMk id="5" creationId="{41BFF983-65AB-4979-80FC-DCBB9A3C6923}"/>
          </ac:picMkLst>
        </pc:picChg>
      </pc:sldChg>
      <pc:sldChg chg="addSp modSp modAnim">
        <pc:chgData name="Birgit Maria Niedner" userId="25be6e1d6a690aa3" providerId="LiveId" clId="{94E2CCA0-B7EF-4D27-A851-55C7DB3388AD}" dt="2019-09-22T13:46:25.412" v="1022" actId="113"/>
        <pc:sldMkLst>
          <pc:docMk/>
          <pc:sldMk cId="1907844473" sldId="291"/>
        </pc:sldMkLst>
        <pc:spChg chg="mod">
          <ac:chgData name="Birgit Maria Niedner" userId="25be6e1d6a690aa3" providerId="LiveId" clId="{94E2CCA0-B7EF-4D27-A851-55C7DB3388AD}" dt="2019-09-22T13:46:25.412" v="1022" actId="113"/>
          <ac:spMkLst>
            <pc:docMk/>
            <pc:sldMk cId="1907844473" sldId="291"/>
            <ac:spMk id="9" creationId="{DAFE148E-D8B1-8A4E-AB6E-E8D29AD3434B}"/>
          </ac:spMkLst>
        </pc:spChg>
        <pc:picChg chg="add">
          <ac:chgData name="Birgit Maria Niedner" userId="25be6e1d6a690aa3" providerId="LiveId" clId="{94E2CCA0-B7EF-4D27-A851-55C7DB3388AD}" dt="2019-09-22T13:45:57.763" v="1015"/>
          <ac:picMkLst>
            <pc:docMk/>
            <pc:sldMk cId="1907844473" sldId="291"/>
            <ac:picMk id="8" creationId="{8F798FED-6230-4B87-B190-6BC39AD16CB0}"/>
          </ac:picMkLst>
        </pc:picChg>
      </pc:sldChg>
      <pc:sldChg chg="addSp modSp">
        <pc:chgData name="Birgit Maria Niedner" userId="25be6e1d6a690aa3" providerId="LiveId" clId="{94E2CCA0-B7EF-4D27-A851-55C7DB3388AD}" dt="2019-09-22T13:46:41.269" v="1024" actId="113"/>
        <pc:sldMkLst>
          <pc:docMk/>
          <pc:sldMk cId="16545262" sldId="292"/>
        </pc:sldMkLst>
        <pc:spChg chg="mod">
          <ac:chgData name="Birgit Maria Niedner" userId="25be6e1d6a690aa3" providerId="LiveId" clId="{94E2CCA0-B7EF-4D27-A851-55C7DB3388AD}" dt="2019-09-22T13:46:41.269" v="1024" actId="113"/>
          <ac:spMkLst>
            <pc:docMk/>
            <pc:sldMk cId="16545262" sldId="292"/>
            <ac:spMk id="9" creationId="{DAFE148E-D8B1-8A4E-AB6E-E8D29AD3434B}"/>
          </ac:spMkLst>
        </pc:spChg>
        <pc:picChg chg="add">
          <ac:chgData name="Birgit Maria Niedner" userId="25be6e1d6a690aa3" providerId="LiveId" clId="{94E2CCA0-B7EF-4D27-A851-55C7DB3388AD}" dt="2019-09-22T13:46:37.523" v="1023"/>
          <ac:picMkLst>
            <pc:docMk/>
            <pc:sldMk cId="16545262" sldId="292"/>
            <ac:picMk id="14" creationId="{3B3F59CD-C3CC-4872-94AF-B8FF84EBEC8C}"/>
          </ac:picMkLst>
        </pc:picChg>
      </pc:sldChg>
      <pc:sldChg chg="addSp modSp">
        <pc:chgData name="Birgit Maria Niedner" userId="25be6e1d6a690aa3" providerId="LiveId" clId="{94E2CCA0-B7EF-4D27-A851-55C7DB3388AD}" dt="2019-09-22T13:46:53.673" v="1026" actId="113"/>
        <pc:sldMkLst>
          <pc:docMk/>
          <pc:sldMk cId="262438062" sldId="293"/>
        </pc:sldMkLst>
        <pc:spChg chg="mod">
          <ac:chgData name="Birgit Maria Niedner" userId="25be6e1d6a690aa3" providerId="LiveId" clId="{94E2CCA0-B7EF-4D27-A851-55C7DB3388AD}" dt="2019-09-22T13:46:53.673" v="1026" actId="113"/>
          <ac:spMkLst>
            <pc:docMk/>
            <pc:sldMk cId="262438062" sldId="293"/>
            <ac:spMk id="9" creationId="{DAFE148E-D8B1-8A4E-AB6E-E8D29AD3434B}"/>
          </ac:spMkLst>
        </pc:spChg>
        <pc:picChg chg="add">
          <ac:chgData name="Birgit Maria Niedner" userId="25be6e1d6a690aa3" providerId="LiveId" clId="{94E2CCA0-B7EF-4D27-A851-55C7DB3388AD}" dt="2019-09-22T13:46:47.048" v="1025"/>
          <ac:picMkLst>
            <pc:docMk/>
            <pc:sldMk cId="262438062" sldId="293"/>
            <ac:picMk id="6" creationId="{5B1FF712-34BF-4584-A9F4-3E4459A6AFE1}"/>
          </ac:picMkLst>
        </pc:picChg>
      </pc:sldChg>
      <pc:sldChg chg="addSp">
        <pc:chgData name="Birgit Maria Niedner" userId="25be6e1d6a690aa3" providerId="LiveId" clId="{94E2CCA0-B7EF-4D27-A851-55C7DB3388AD}" dt="2019-09-22T13:47:38.270" v="1030"/>
        <pc:sldMkLst>
          <pc:docMk/>
          <pc:sldMk cId="1600057033" sldId="294"/>
        </pc:sldMkLst>
        <pc:picChg chg="add">
          <ac:chgData name="Birgit Maria Niedner" userId="25be6e1d6a690aa3" providerId="LiveId" clId="{94E2CCA0-B7EF-4D27-A851-55C7DB3388AD}" dt="2019-09-22T13:47:38.270" v="1030"/>
          <ac:picMkLst>
            <pc:docMk/>
            <pc:sldMk cId="1600057033" sldId="294"/>
            <ac:picMk id="6" creationId="{A56F6B40-B387-432E-9152-7B1154D761C0}"/>
          </ac:picMkLst>
        </pc:picChg>
      </pc:sldChg>
      <pc:sldChg chg="addSp modSp">
        <pc:chgData name="Birgit Maria Niedner" userId="25be6e1d6a690aa3" providerId="LiveId" clId="{94E2CCA0-B7EF-4D27-A851-55C7DB3388AD}" dt="2019-10-04T16:52:38.773" v="2022" actId="1076"/>
        <pc:sldMkLst>
          <pc:docMk/>
          <pc:sldMk cId="3957869610" sldId="295"/>
        </pc:sldMkLst>
        <pc:spChg chg="mod">
          <ac:chgData name="Birgit Maria Niedner" userId="25be6e1d6a690aa3" providerId="LiveId" clId="{94E2CCA0-B7EF-4D27-A851-55C7DB3388AD}" dt="2019-10-04T16:52:10.914" v="2019" actId="1076"/>
          <ac:spMkLst>
            <pc:docMk/>
            <pc:sldMk cId="3957869610" sldId="295"/>
            <ac:spMk id="2" creationId="{00000000-0000-0000-0000-000000000000}"/>
          </ac:spMkLst>
        </pc:spChg>
        <pc:spChg chg="mod">
          <ac:chgData name="Birgit Maria Niedner" userId="25be6e1d6a690aa3" providerId="LiveId" clId="{94E2CCA0-B7EF-4D27-A851-55C7DB3388AD}" dt="2019-10-04T16:52:05.325" v="2018" actId="1076"/>
          <ac:spMkLst>
            <pc:docMk/>
            <pc:sldMk cId="3957869610" sldId="295"/>
            <ac:spMk id="3" creationId="{00000000-0000-0000-0000-000000000000}"/>
          </ac:spMkLst>
        </pc:spChg>
        <pc:spChg chg="mod">
          <ac:chgData name="Birgit Maria Niedner" userId="25be6e1d6a690aa3" providerId="LiveId" clId="{94E2CCA0-B7EF-4D27-A851-55C7DB3388AD}" dt="2019-10-04T16:52:01.125" v="2017" actId="1076"/>
          <ac:spMkLst>
            <pc:docMk/>
            <pc:sldMk cId="3957869610" sldId="295"/>
            <ac:spMk id="4" creationId="{00000000-0000-0000-0000-000000000000}"/>
          </ac:spMkLst>
        </pc:spChg>
        <pc:picChg chg="mod">
          <ac:chgData name="Birgit Maria Niedner" userId="25be6e1d6a690aa3" providerId="LiveId" clId="{94E2CCA0-B7EF-4D27-A851-55C7DB3388AD}" dt="2019-10-04T16:52:22.853" v="2020" actId="14100"/>
          <ac:picMkLst>
            <pc:docMk/>
            <pc:sldMk cId="3957869610" sldId="295"/>
            <ac:picMk id="7" creationId="{B3BB74B5-94F3-4F9F-9FE1-945660E8C9C5}"/>
          </ac:picMkLst>
        </pc:picChg>
        <pc:picChg chg="add mod">
          <ac:chgData name="Birgit Maria Niedner" userId="25be6e1d6a690aa3" providerId="LiveId" clId="{94E2CCA0-B7EF-4D27-A851-55C7DB3388AD}" dt="2019-10-04T16:50:30.430" v="1984" actId="1076"/>
          <ac:picMkLst>
            <pc:docMk/>
            <pc:sldMk cId="3957869610" sldId="295"/>
            <ac:picMk id="9" creationId="{A1BBF99B-221C-407C-8C09-B9E7866B3274}"/>
          </ac:picMkLst>
        </pc:picChg>
        <pc:picChg chg="add mod">
          <ac:chgData name="Birgit Maria Niedner" userId="25be6e1d6a690aa3" providerId="LiveId" clId="{94E2CCA0-B7EF-4D27-A851-55C7DB3388AD}" dt="2019-10-04T16:52:38.773" v="2022" actId="1076"/>
          <ac:picMkLst>
            <pc:docMk/>
            <pc:sldMk cId="3957869610" sldId="295"/>
            <ac:picMk id="10" creationId="{F1243843-7491-44AF-8509-88304ED11D12}"/>
          </ac:picMkLst>
        </pc:picChg>
      </pc:sldChg>
      <pc:sldChg chg="addSp">
        <pc:chgData name="Birgit Maria Niedner" userId="25be6e1d6a690aa3" providerId="LiveId" clId="{94E2CCA0-B7EF-4D27-A851-55C7DB3388AD}" dt="2019-09-22T13:47:30.451" v="1027"/>
        <pc:sldMkLst>
          <pc:docMk/>
          <pc:sldMk cId="2315939482" sldId="296"/>
        </pc:sldMkLst>
        <pc:picChg chg="add">
          <ac:chgData name="Birgit Maria Niedner" userId="25be6e1d6a690aa3" providerId="LiveId" clId="{94E2CCA0-B7EF-4D27-A851-55C7DB3388AD}" dt="2019-09-22T13:47:30.451" v="1027"/>
          <ac:picMkLst>
            <pc:docMk/>
            <pc:sldMk cId="2315939482" sldId="296"/>
            <ac:picMk id="9" creationId="{2826BF3D-061C-4A90-8FED-CE9693C891AD}"/>
          </ac:picMkLst>
        </pc:picChg>
      </pc:sldChg>
      <pc:sldChg chg="addSp">
        <pc:chgData name="Birgit Maria Niedner" userId="25be6e1d6a690aa3" providerId="LiveId" clId="{94E2CCA0-B7EF-4D27-A851-55C7DB3388AD}" dt="2019-09-22T13:47:33.768" v="1028"/>
        <pc:sldMkLst>
          <pc:docMk/>
          <pc:sldMk cId="2371595683" sldId="297"/>
        </pc:sldMkLst>
        <pc:picChg chg="add">
          <ac:chgData name="Birgit Maria Niedner" userId="25be6e1d6a690aa3" providerId="LiveId" clId="{94E2CCA0-B7EF-4D27-A851-55C7DB3388AD}" dt="2019-09-22T13:47:33.768" v="1028"/>
          <ac:picMkLst>
            <pc:docMk/>
            <pc:sldMk cId="2371595683" sldId="297"/>
            <ac:picMk id="8" creationId="{3F523F6C-82DA-4DBC-AF64-3AFD96188EB1}"/>
          </ac:picMkLst>
        </pc:picChg>
      </pc:sldChg>
      <pc:sldChg chg="addSp">
        <pc:chgData name="Birgit Maria Niedner" userId="25be6e1d6a690aa3" providerId="LiveId" clId="{94E2CCA0-B7EF-4D27-A851-55C7DB3388AD}" dt="2019-09-22T13:47:35.833" v="1029"/>
        <pc:sldMkLst>
          <pc:docMk/>
          <pc:sldMk cId="2397383600" sldId="298"/>
        </pc:sldMkLst>
        <pc:picChg chg="add">
          <ac:chgData name="Birgit Maria Niedner" userId="25be6e1d6a690aa3" providerId="LiveId" clId="{94E2CCA0-B7EF-4D27-A851-55C7DB3388AD}" dt="2019-09-22T13:47:35.833" v="1029"/>
          <ac:picMkLst>
            <pc:docMk/>
            <pc:sldMk cId="2397383600" sldId="298"/>
            <ac:picMk id="8" creationId="{4273D95C-2D8A-463A-8302-E4CCF0A19384}"/>
          </ac:picMkLst>
        </pc:picChg>
      </pc:sldChg>
      <pc:sldChg chg="addSp">
        <pc:chgData name="Birgit Maria Niedner" userId="25be6e1d6a690aa3" providerId="LiveId" clId="{94E2CCA0-B7EF-4D27-A851-55C7DB3388AD}" dt="2019-09-22T13:32:53.778" v="943"/>
        <pc:sldMkLst>
          <pc:docMk/>
          <pc:sldMk cId="3480417725" sldId="299"/>
        </pc:sldMkLst>
        <pc:picChg chg="add">
          <ac:chgData name="Birgit Maria Niedner" userId="25be6e1d6a690aa3" providerId="LiveId" clId="{94E2CCA0-B7EF-4D27-A851-55C7DB3388AD}" dt="2019-09-22T13:32:53.778" v="943"/>
          <ac:picMkLst>
            <pc:docMk/>
            <pc:sldMk cId="3480417725" sldId="299"/>
            <ac:picMk id="5" creationId="{DD6F87A9-556B-4963-B7AC-C8C4B0A563CB}"/>
          </ac:picMkLst>
        </pc:picChg>
      </pc:sldChg>
      <pc:sldChg chg="addSp delSp modSp modAnim">
        <pc:chgData name="Birgit Maria Niedner" userId="25be6e1d6a690aa3" providerId="LiveId" clId="{94E2CCA0-B7EF-4D27-A851-55C7DB3388AD}" dt="2019-09-22T13:45:46.981" v="1013"/>
        <pc:sldMkLst>
          <pc:docMk/>
          <pc:sldMk cId="1964298697" sldId="300"/>
        </pc:sldMkLst>
        <pc:spChg chg="mod">
          <ac:chgData name="Birgit Maria Niedner" userId="25be6e1d6a690aa3" providerId="LiveId" clId="{94E2CCA0-B7EF-4D27-A851-55C7DB3388AD}" dt="2019-09-22T13:35:22.334" v="955" actId="1076"/>
          <ac:spMkLst>
            <pc:docMk/>
            <pc:sldMk cId="1964298697" sldId="300"/>
            <ac:spMk id="6" creationId="{200D2720-0949-EC45-83C6-44210AFAFF34}"/>
          </ac:spMkLst>
        </pc:spChg>
        <pc:spChg chg="mod">
          <ac:chgData name="Birgit Maria Niedner" userId="25be6e1d6a690aa3" providerId="LiveId" clId="{94E2CCA0-B7EF-4D27-A851-55C7DB3388AD}" dt="2019-09-22T13:44:27.160" v="993" actId="1076"/>
          <ac:spMkLst>
            <pc:docMk/>
            <pc:sldMk cId="1964298697" sldId="300"/>
            <ac:spMk id="7" creationId="{00000000-0000-0000-0000-000000000000}"/>
          </ac:spMkLst>
        </pc:spChg>
        <pc:spChg chg="mod">
          <ac:chgData name="Birgit Maria Niedner" userId="25be6e1d6a690aa3" providerId="LiveId" clId="{94E2CCA0-B7EF-4D27-A851-55C7DB3388AD}" dt="2019-09-22T13:44:23.327" v="992" actId="1076"/>
          <ac:spMkLst>
            <pc:docMk/>
            <pc:sldMk cId="1964298697" sldId="300"/>
            <ac:spMk id="10" creationId="{00000000-0000-0000-0000-000000000000}"/>
          </ac:spMkLst>
        </pc:spChg>
        <pc:spChg chg="mod">
          <ac:chgData name="Birgit Maria Niedner" userId="25be6e1d6a690aa3" providerId="LiveId" clId="{94E2CCA0-B7EF-4D27-A851-55C7DB3388AD}" dt="2019-09-22T13:44:10.737" v="989" actId="1076"/>
          <ac:spMkLst>
            <pc:docMk/>
            <pc:sldMk cId="1964298697" sldId="300"/>
            <ac:spMk id="11" creationId="{00000000-0000-0000-0000-000000000000}"/>
          </ac:spMkLst>
        </pc:spChg>
        <pc:spChg chg="mod">
          <ac:chgData name="Birgit Maria Niedner" userId="25be6e1d6a690aa3" providerId="LiveId" clId="{94E2CCA0-B7EF-4D27-A851-55C7DB3388AD}" dt="2019-09-22T13:44:14.127" v="990" actId="1076"/>
          <ac:spMkLst>
            <pc:docMk/>
            <pc:sldMk cId="1964298697" sldId="300"/>
            <ac:spMk id="13" creationId="{00000000-0000-0000-0000-000000000000}"/>
          </ac:spMkLst>
        </pc:spChg>
        <pc:spChg chg="mod">
          <ac:chgData name="Birgit Maria Niedner" userId="25be6e1d6a690aa3" providerId="LiveId" clId="{94E2CCA0-B7EF-4D27-A851-55C7DB3388AD}" dt="2019-09-22T13:43:47.140" v="985" actId="1076"/>
          <ac:spMkLst>
            <pc:docMk/>
            <pc:sldMk cId="1964298697" sldId="300"/>
            <ac:spMk id="14" creationId="{00000000-0000-0000-0000-000000000000}"/>
          </ac:spMkLst>
        </pc:spChg>
        <pc:spChg chg="mod">
          <ac:chgData name="Birgit Maria Niedner" userId="25be6e1d6a690aa3" providerId="LiveId" clId="{94E2CCA0-B7EF-4D27-A851-55C7DB3388AD}" dt="2019-09-22T13:43:53.832" v="986" actId="1076"/>
          <ac:spMkLst>
            <pc:docMk/>
            <pc:sldMk cId="1964298697" sldId="300"/>
            <ac:spMk id="15" creationId="{00000000-0000-0000-0000-000000000000}"/>
          </ac:spMkLst>
        </pc:spChg>
        <pc:spChg chg="mod">
          <ac:chgData name="Birgit Maria Niedner" userId="25be6e1d6a690aa3" providerId="LiveId" clId="{94E2CCA0-B7EF-4D27-A851-55C7DB3388AD}" dt="2019-09-22T13:34:47.732" v="952" actId="1076"/>
          <ac:spMkLst>
            <pc:docMk/>
            <pc:sldMk cId="1964298697" sldId="300"/>
            <ac:spMk id="16" creationId="{00000000-0000-0000-0000-000000000000}"/>
          </ac:spMkLst>
        </pc:spChg>
        <pc:spChg chg="mod">
          <ac:chgData name="Birgit Maria Niedner" userId="25be6e1d6a690aa3" providerId="LiveId" clId="{94E2CCA0-B7EF-4D27-A851-55C7DB3388AD}" dt="2019-09-22T13:34:54.316" v="953" actId="1076"/>
          <ac:spMkLst>
            <pc:docMk/>
            <pc:sldMk cId="1964298697" sldId="300"/>
            <ac:spMk id="17" creationId="{00000000-0000-0000-0000-000000000000}"/>
          </ac:spMkLst>
        </pc:spChg>
        <pc:picChg chg="add del mod">
          <ac:chgData name="Birgit Maria Niedner" userId="25be6e1d6a690aa3" providerId="LiveId" clId="{94E2CCA0-B7EF-4D27-A851-55C7DB3388AD}" dt="2019-09-22T13:42:11.463" v="972" actId="478"/>
          <ac:picMkLst>
            <pc:docMk/>
            <pc:sldMk cId="1964298697" sldId="300"/>
            <ac:picMk id="3" creationId="{0370FE5F-1E76-4CD3-9468-C8B745F5AA52}"/>
          </ac:picMkLst>
        </pc:picChg>
        <pc:picChg chg="mod">
          <ac:chgData name="Birgit Maria Niedner" userId="25be6e1d6a690aa3" providerId="LiveId" clId="{94E2CCA0-B7EF-4D27-A851-55C7DB3388AD}" dt="2019-09-22T13:44:18.601" v="991" actId="1076"/>
          <ac:picMkLst>
            <pc:docMk/>
            <pc:sldMk cId="1964298697" sldId="300"/>
            <ac:picMk id="19" creationId="{975E2AC5-6CE4-43E1-A9B7-2438F351D548}"/>
          </ac:picMkLst>
        </pc:picChg>
        <pc:picChg chg="mod">
          <ac:chgData name="Birgit Maria Niedner" userId="25be6e1d6a690aa3" providerId="LiveId" clId="{94E2CCA0-B7EF-4D27-A851-55C7DB3388AD}" dt="2019-09-22T13:43:59.313" v="987" actId="1076"/>
          <ac:picMkLst>
            <pc:docMk/>
            <pc:sldMk cId="1964298697" sldId="300"/>
            <ac:picMk id="20" creationId="{C6E88BEA-1B70-405B-BEDB-3C3B2EA9A6B7}"/>
          </ac:picMkLst>
        </pc:picChg>
        <pc:picChg chg="mod">
          <ac:chgData name="Birgit Maria Niedner" userId="25be6e1d6a690aa3" providerId="LiveId" clId="{94E2CCA0-B7EF-4D27-A851-55C7DB3388AD}" dt="2019-09-22T13:43:37.765" v="984" actId="1076"/>
          <ac:picMkLst>
            <pc:docMk/>
            <pc:sldMk cId="1964298697" sldId="300"/>
            <ac:picMk id="21" creationId="{4375177E-E991-4BF4-84C8-1FA2AFE8B9F9}"/>
          </ac:picMkLst>
        </pc:picChg>
        <pc:picChg chg="mod">
          <ac:chgData name="Birgit Maria Niedner" userId="25be6e1d6a690aa3" providerId="LiveId" clId="{94E2CCA0-B7EF-4D27-A851-55C7DB3388AD}" dt="2019-09-22T13:34:26.915" v="949" actId="1076"/>
          <ac:picMkLst>
            <pc:docMk/>
            <pc:sldMk cId="1964298697" sldId="300"/>
            <ac:picMk id="22" creationId="{783F9C05-2870-4A5C-8359-20F62607FE37}"/>
          </ac:picMkLst>
        </pc:picChg>
        <pc:picChg chg="add mod">
          <ac:chgData name="Birgit Maria Niedner" userId="25be6e1d6a690aa3" providerId="LiveId" clId="{94E2CCA0-B7EF-4D27-A851-55C7DB3388AD}" dt="2019-09-22T13:38:50.836" v="967" actId="1076"/>
          <ac:picMkLst>
            <pc:docMk/>
            <pc:sldMk cId="1964298697" sldId="300"/>
            <ac:picMk id="23" creationId="{8BC365A5-85DA-4325-ABE3-9F7A8CE9F4B2}"/>
          </ac:picMkLst>
        </pc:picChg>
      </pc:sldChg>
      <pc:sldChg chg="addSp delSp modSp add modAnim">
        <pc:chgData name="Birgit Maria Niedner" userId="25be6e1d6a690aa3" providerId="LiveId" clId="{94E2CCA0-B7EF-4D27-A851-55C7DB3388AD}" dt="2019-10-04T16:18:47.592" v="1969"/>
        <pc:sldMkLst>
          <pc:docMk/>
          <pc:sldMk cId="2432978573" sldId="301"/>
        </pc:sldMkLst>
        <pc:spChg chg="add mod">
          <ac:chgData name="Birgit Maria Niedner" userId="25be6e1d6a690aa3" providerId="LiveId" clId="{94E2CCA0-B7EF-4D27-A851-55C7DB3388AD}" dt="2019-10-04T16:12:51.686" v="1960" actId="1076"/>
          <ac:spMkLst>
            <pc:docMk/>
            <pc:sldMk cId="2432978573" sldId="301"/>
            <ac:spMk id="2" creationId="{1328B7DA-EFD5-4D62-B54E-1E0C068443B4}"/>
          </ac:spMkLst>
        </pc:spChg>
        <pc:spChg chg="del">
          <ac:chgData name="Birgit Maria Niedner" userId="25be6e1d6a690aa3" providerId="LiveId" clId="{94E2CCA0-B7EF-4D27-A851-55C7DB3388AD}" dt="2019-09-22T12:21:16.756" v="315" actId="478"/>
          <ac:spMkLst>
            <pc:docMk/>
            <pc:sldMk cId="2432978573" sldId="301"/>
            <ac:spMk id="6" creationId="{00000000-0000-0000-0000-000000000000}"/>
          </ac:spMkLst>
        </pc:spChg>
        <pc:spChg chg="del">
          <ac:chgData name="Birgit Maria Niedner" userId="25be6e1d6a690aa3" providerId="LiveId" clId="{94E2CCA0-B7EF-4D27-A851-55C7DB3388AD}" dt="2019-09-22T12:21:19.687" v="317" actId="478"/>
          <ac:spMkLst>
            <pc:docMk/>
            <pc:sldMk cId="2432978573" sldId="301"/>
            <ac:spMk id="8" creationId="{00000000-0000-0000-0000-000000000000}"/>
          </ac:spMkLst>
        </pc:spChg>
        <pc:spChg chg="del mod">
          <ac:chgData name="Birgit Maria Niedner" userId="25be6e1d6a690aa3" providerId="LiveId" clId="{94E2CCA0-B7EF-4D27-A851-55C7DB3388AD}" dt="2019-09-22T12:21:12.767" v="313" actId="478"/>
          <ac:spMkLst>
            <pc:docMk/>
            <pc:sldMk cId="2432978573" sldId="301"/>
            <ac:spMk id="10" creationId="{00000000-0000-0000-0000-000000000000}"/>
          </ac:spMkLst>
        </pc:spChg>
        <pc:spChg chg="add mod">
          <ac:chgData name="Birgit Maria Niedner" userId="25be6e1d6a690aa3" providerId="LiveId" clId="{94E2CCA0-B7EF-4D27-A851-55C7DB3388AD}" dt="2019-10-04T16:13:13.606" v="1962" actId="1076"/>
          <ac:spMkLst>
            <pc:docMk/>
            <pc:sldMk cId="2432978573" sldId="301"/>
            <ac:spMk id="13" creationId="{BB12FEDA-E24C-4F98-A05F-A98DA4BEC532}"/>
          </ac:spMkLst>
        </pc:spChg>
        <pc:spChg chg="mod">
          <ac:chgData name="Birgit Maria Niedner" userId="25be6e1d6a690aa3" providerId="LiveId" clId="{94E2CCA0-B7EF-4D27-A851-55C7DB3388AD}" dt="2019-10-04T16:12:44.102" v="1959" actId="1076"/>
          <ac:spMkLst>
            <pc:docMk/>
            <pc:sldMk cId="2432978573" sldId="301"/>
            <ac:spMk id="14" creationId="{00000000-0000-0000-0000-000000000000}"/>
          </ac:spMkLst>
        </pc:spChg>
        <pc:spChg chg="del">
          <ac:chgData name="Birgit Maria Niedner" userId="25be6e1d6a690aa3" providerId="LiveId" clId="{94E2CCA0-B7EF-4D27-A851-55C7DB3388AD}" dt="2019-09-22T12:21:18.009" v="316" actId="478"/>
          <ac:spMkLst>
            <pc:docMk/>
            <pc:sldMk cId="2432978573" sldId="301"/>
            <ac:spMk id="15" creationId="{00000000-0000-0000-0000-000000000000}"/>
          </ac:spMkLst>
        </pc:spChg>
        <pc:spChg chg="del">
          <ac:chgData name="Birgit Maria Niedner" userId="25be6e1d6a690aa3" providerId="LiveId" clId="{94E2CCA0-B7EF-4D27-A851-55C7DB3388AD}" dt="2019-09-22T12:21:15.589" v="314" actId="478"/>
          <ac:spMkLst>
            <pc:docMk/>
            <pc:sldMk cId="2432978573" sldId="301"/>
            <ac:spMk id="16" creationId="{00000000-0000-0000-0000-000000000000}"/>
          </ac:spMkLst>
        </pc:spChg>
        <pc:spChg chg="mod">
          <ac:chgData name="Birgit Maria Niedner" userId="25be6e1d6a690aa3" providerId="LiveId" clId="{94E2CCA0-B7EF-4D27-A851-55C7DB3388AD}" dt="2019-09-23T08:21:16.410" v="1415" actId="1076"/>
          <ac:spMkLst>
            <pc:docMk/>
            <pc:sldMk cId="2432978573" sldId="301"/>
            <ac:spMk id="17" creationId="{00000000-0000-0000-0000-000000000000}"/>
          </ac:spMkLst>
        </pc:spChg>
        <pc:spChg chg="add mod">
          <ac:chgData name="Birgit Maria Niedner" userId="25be6e1d6a690aa3" providerId="LiveId" clId="{94E2CCA0-B7EF-4D27-A851-55C7DB3388AD}" dt="2019-10-04T16:13:01.790" v="1961" actId="1076"/>
          <ac:spMkLst>
            <pc:docMk/>
            <pc:sldMk cId="2432978573" sldId="301"/>
            <ac:spMk id="19" creationId="{936A4E34-232F-4988-B67D-258D219C6F0E}"/>
          </ac:spMkLst>
        </pc:spChg>
        <pc:picChg chg="add">
          <ac:chgData name="Birgit Maria Niedner" userId="25be6e1d6a690aa3" providerId="LiveId" clId="{94E2CCA0-B7EF-4D27-A851-55C7DB3388AD}" dt="2019-09-22T12:22:16.362" v="328"/>
          <ac:picMkLst>
            <pc:docMk/>
            <pc:sldMk cId="2432978573" sldId="301"/>
            <ac:picMk id="18" creationId="{52A00DC4-6F14-4B8C-B740-0A407F5C02C7}"/>
          </ac:picMkLst>
        </pc:picChg>
        <pc:picChg chg="mod">
          <ac:chgData name="Birgit Maria Niedner" userId="25be6e1d6a690aa3" providerId="LiveId" clId="{94E2CCA0-B7EF-4D27-A851-55C7DB3388AD}" dt="2019-10-04T16:11:23.227" v="1948" actId="1076"/>
          <ac:picMkLst>
            <pc:docMk/>
            <pc:sldMk cId="2432978573" sldId="301"/>
            <ac:picMk id="21" creationId="{D159BC85-CE2E-404D-ADC8-D15F051D7A5E}"/>
          </ac:picMkLst>
        </pc:picChg>
        <pc:picChg chg="mod">
          <ac:chgData name="Birgit Maria Niedner" userId="25be6e1d6a690aa3" providerId="LiveId" clId="{94E2CCA0-B7EF-4D27-A851-55C7DB3388AD}" dt="2019-09-23T08:21:07.151" v="1412" actId="1076"/>
          <ac:picMkLst>
            <pc:docMk/>
            <pc:sldMk cId="2432978573" sldId="301"/>
            <ac:picMk id="22" creationId="{A63256E2-7D16-4ADA-9FB0-556A5C8AB6A4}"/>
          </ac:picMkLst>
        </pc:picChg>
        <pc:picChg chg="mod">
          <ac:chgData name="Birgit Maria Niedner" userId="25be6e1d6a690aa3" providerId="LiveId" clId="{94E2CCA0-B7EF-4D27-A851-55C7DB3388AD}" dt="2019-09-23T08:21:09.774" v="1413" actId="1076"/>
          <ac:picMkLst>
            <pc:docMk/>
            <pc:sldMk cId="2432978573" sldId="301"/>
            <ac:picMk id="23" creationId="{075A7DFC-10BC-4710-AD72-75E7D0A09A64}"/>
          </ac:picMkLst>
        </pc:picChg>
        <pc:picChg chg="del">
          <ac:chgData name="Birgit Maria Niedner" userId="25be6e1d6a690aa3" providerId="LiveId" clId="{94E2CCA0-B7EF-4D27-A851-55C7DB3388AD}" dt="2019-09-22T12:21:21.799" v="318" actId="478"/>
          <ac:picMkLst>
            <pc:docMk/>
            <pc:sldMk cId="2432978573" sldId="301"/>
            <ac:picMk id="24" creationId="{EE59B5A0-86D2-4E2B-B810-8385AD0803E3}"/>
          </ac:picMkLst>
        </pc:picChg>
        <pc:picChg chg="mod">
          <ac:chgData name="Birgit Maria Niedner" userId="25be6e1d6a690aa3" providerId="LiveId" clId="{94E2CCA0-B7EF-4D27-A851-55C7DB3388AD}" dt="2019-09-23T08:21:11.850" v="1414" actId="1076"/>
          <ac:picMkLst>
            <pc:docMk/>
            <pc:sldMk cId="2432978573" sldId="301"/>
            <ac:picMk id="25" creationId="{22C2BC26-5341-40E4-BB71-05B0FF1C6747}"/>
          </ac:picMkLst>
        </pc:picChg>
      </pc:sldChg>
      <pc:sldChg chg="addSp delSp modSp add modAnim">
        <pc:chgData name="Birgit Maria Niedner" userId="25be6e1d6a690aa3" providerId="LiveId" clId="{94E2CCA0-B7EF-4D27-A851-55C7DB3388AD}" dt="2019-09-23T07:58:25.376" v="1177"/>
        <pc:sldMkLst>
          <pc:docMk/>
          <pc:sldMk cId="800142978" sldId="302"/>
        </pc:sldMkLst>
        <pc:spChg chg="add del mod">
          <ac:chgData name="Birgit Maria Niedner" userId="25be6e1d6a690aa3" providerId="LiveId" clId="{94E2CCA0-B7EF-4D27-A851-55C7DB3388AD}" dt="2019-09-22T12:30:18.742" v="391" actId="478"/>
          <ac:spMkLst>
            <pc:docMk/>
            <pc:sldMk cId="800142978" sldId="302"/>
            <ac:spMk id="3" creationId="{5884DC48-D60C-4638-861C-57AF3DD794D4}"/>
          </ac:spMkLst>
        </pc:spChg>
        <pc:spChg chg="mod">
          <ac:chgData name="Birgit Maria Niedner" userId="25be6e1d6a690aa3" providerId="LiveId" clId="{94E2CCA0-B7EF-4D27-A851-55C7DB3388AD}" dt="2019-09-22T12:31:34.490" v="406" actId="1076"/>
          <ac:spMkLst>
            <pc:docMk/>
            <pc:sldMk cId="800142978" sldId="302"/>
            <ac:spMk id="8" creationId="{00000000-0000-0000-0000-000000000000}"/>
          </ac:spMkLst>
        </pc:spChg>
        <pc:spChg chg="mod">
          <ac:chgData name="Birgit Maria Niedner" userId="25be6e1d6a690aa3" providerId="LiveId" clId="{94E2CCA0-B7EF-4D27-A851-55C7DB3388AD}" dt="2019-09-22T12:28:31.587" v="370" actId="113"/>
          <ac:spMkLst>
            <pc:docMk/>
            <pc:sldMk cId="800142978" sldId="302"/>
            <ac:spMk id="9" creationId="{5AD079B1-9B2B-E24F-ABA9-BF1895826C68}"/>
          </ac:spMkLst>
        </pc:spChg>
        <pc:spChg chg="mod">
          <ac:chgData name="Birgit Maria Niedner" userId="25be6e1d6a690aa3" providerId="LiveId" clId="{94E2CCA0-B7EF-4D27-A851-55C7DB3388AD}" dt="2019-09-22T12:32:05.279" v="411" actId="1076"/>
          <ac:spMkLst>
            <pc:docMk/>
            <pc:sldMk cId="800142978" sldId="302"/>
            <ac:spMk id="10" creationId="{00000000-0000-0000-0000-000000000000}"/>
          </ac:spMkLst>
        </pc:spChg>
        <pc:spChg chg="mod">
          <ac:chgData name="Birgit Maria Niedner" userId="25be6e1d6a690aa3" providerId="LiveId" clId="{94E2CCA0-B7EF-4D27-A851-55C7DB3388AD}" dt="2019-09-22T12:31:19.869" v="404" actId="1076"/>
          <ac:spMkLst>
            <pc:docMk/>
            <pc:sldMk cId="800142978" sldId="302"/>
            <ac:spMk id="13" creationId="{00000000-0000-0000-0000-000000000000}"/>
          </ac:spMkLst>
        </pc:spChg>
        <pc:spChg chg="del">
          <ac:chgData name="Birgit Maria Niedner" userId="25be6e1d6a690aa3" providerId="LiveId" clId="{94E2CCA0-B7EF-4D27-A851-55C7DB3388AD}" dt="2019-09-22T12:30:15.989" v="390" actId="478"/>
          <ac:spMkLst>
            <pc:docMk/>
            <pc:sldMk cId="800142978" sldId="302"/>
            <ac:spMk id="14" creationId="{00000000-0000-0000-0000-000000000000}"/>
          </ac:spMkLst>
        </pc:spChg>
        <pc:spChg chg="mod">
          <ac:chgData name="Birgit Maria Niedner" userId="25be6e1d6a690aa3" providerId="LiveId" clId="{94E2CCA0-B7EF-4D27-A851-55C7DB3388AD}" dt="2019-09-22T12:32:07.503" v="412" actId="1076"/>
          <ac:spMkLst>
            <pc:docMk/>
            <pc:sldMk cId="800142978" sldId="302"/>
            <ac:spMk id="15" creationId="{00000000-0000-0000-0000-000000000000}"/>
          </ac:spMkLst>
        </pc:spChg>
        <pc:spChg chg="del">
          <ac:chgData name="Birgit Maria Niedner" userId="25be6e1d6a690aa3" providerId="LiveId" clId="{94E2CCA0-B7EF-4D27-A851-55C7DB3388AD}" dt="2019-09-22T12:30:22.170" v="393" actId="478"/>
          <ac:spMkLst>
            <pc:docMk/>
            <pc:sldMk cId="800142978" sldId="302"/>
            <ac:spMk id="17" creationId="{00000000-0000-0000-0000-000000000000}"/>
          </ac:spMkLst>
        </pc:spChg>
        <pc:picChg chg="mod">
          <ac:chgData name="Birgit Maria Niedner" userId="25be6e1d6a690aa3" providerId="LiveId" clId="{94E2CCA0-B7EF-4D27-A851-55C7DB3388AD}" dt="2019-09-22T12:30:50.203" v="398" actId="1076"/>
          <ac:picMkLst>
            <pc:docMk/>
            <pc:sldMk cId="800142978" sldId="302"/>
            <ac:picMk id="16" creationId="{AD79FE02-39B3-41E3-AD4F-C5015E66EAD1}"/>
          </ac:picMkLst>
        </pc:picChg>
        <pc:picChg chg="del">
          <ac:chgData name="Birgit Maria Niedner" userId="25be6e1d6a690aa3" providerId="LiveId" clId="{94E2CCA0-B7EF-4D27-A851-55C7DB3388AD}" dt="2019-09-22T12:30:20.076" v="392" actId="478"/>
          <ac:picMkLst>
            <pc:docMk/>
            <pc:sldMk cId="800142978" sldId="302"/>
            <ac:picMk id="18" creationId="{28C58B94-C744-4D95-A2E6-63AD11EAC0EC}"/>
          </ac:picMkLst>
        </pc:picChg>
        <pc:picChg chg="mod">
          <ac:chgData name="Birgit Maria Niedner" userId="25be6e1d6a690aa3" providerId="LiveId" clId="{94E2CCA0-B7EF-4D27-A851-55C7DB3388AD}" dt="2019-09-22T12:31:37.942" v="407" actId="1076"/>
          <ac:picMkLst>
            <pc:docMk/>
            <pc:sldMk cId="800142978" sldId="302"/>
            <ac:picMk id="19" creationId="{66D88325-BCD4-4AF0-BF04-D21F6241E344}"/>
          </ac:picMkLst>
        </pc:picChg>
        <pc:picChg chg="mod">
          <ac:chgData name="Birgit Maria Niedner" userId="25be6e1d6a690aa3" providerId="LiveId" clId="{94E2CCA0-B7EF-4D27-A851-55C7DB3388AD}" dt="2019-09-22T12:31:40.221" v="408" actId="1076"/>
          <ac:picMkLst>
            <pc:docMk/>
            <pc:sldMk cId="800142978" sldId="302"/>
            <ac:picMk id="20" creationId="{26DFAD59-F10C-4355-BB73-21BF92482512}"/>
          </ac:picMkLst>
        </pc:picChg>
        <pc:picChg chg="mod">
          <ac:chgData name="Birgit Maria Niedner" userId="25be6e1d6a690aa3" providerId="LiveId" clId="{94E2CCA0-B7EF-4D27-A851-55C7DB3388AD}" dt="2019-09-22T12:31:47.872" v="409" actId="1076"/>
          <ac:picMkLst>
            <pc:docMk/>
            <pc:sldMk cId="800142978" sldId="302"/>
            <ac:picMk id="21" creationId="{89545E47-62A1-47A4-A373-98A6A99C1DBB}"/>
          </ac:picMkLst>
        </pc:picChg>
        <pc:picChg chg="add">
          <ac:chgData name="Birgit Maria Niedner" userId="25be6e1d6a690aa3" providerId="LiveId" clId="{94E2CCA0-B7EF-4D27-A851-55C7DB3388AD}" dt="2019-09-22T12:31:27.326" v="405"/>
          <ac:picMkLst>
            <pc:docMk/>
            <pc:sldMk cId="800142978" sldId="302"/>
            <ac:picMk id="22" creationId="{725E3754-726A-479D-8B3F-F534F2405858}"/>
          </ac:picMkLst>
        </pc:picChg>
      </pc:sldChg>
      <pc:sldChg chg="addSp delSp modSp add del delAnim modAnim">
        <pc:chgData name="Birgit Maria Niedner" userId="25be6e1d6a690aa3" providerId="LiveId" clId="{94E2CCA0-B7EF-4D27-A851-55C7DB3388AD}" dt="2019-09-22T12:47:01.254" v="564" actId="2696"/>
        <pc:sldMkLst>
          <pc:docMk/>
          <pc:sldMk cId="2640743369" sldId="303"/>
        </pc:sldMkLst>
        <pc:spChg chg="mod">
          <ac:chgData name="Birgit Maria Niedner" userId="25be6e1d6a690aa3" providerId="LiveId" clId="{94E2CCA0-B7EF-4D27-A851-55C7DB3388AD}" dt="2019-09-22T12:46:25.890" v="557" actId="1076"/>
          <ac:spMkLst>
            <pc:docMk/>
            <pc:sldMk cId="2640743369" sldId="303"/>
            <ac:spMk id="6" creationId="{200D2720-0949-EC45-83C6-44210AFAFF34}"/>
          </ac:spMkLst>
        </pc:spChg>
        <pc:spChg chg="del mod">
          <ac:chgData name="Birgit Maria Niedner" userId="25be6e1d6a690aa3" providerId="LiveId" clId="{94E2CCA0-B7EF-4D27-A851-55C7DB3388AD}" dt="2019-09-22T12:40:59.073" v="528" actId="478"/>
          <ac:spMkLst>
            <pc:docMk/>
            <pc:sldMk cId="2640743369" sldId="303"/>
            <ac:spMk id="7" creationId="{53B1AC24-8D52-FB43-9A37-5A62D5094540}"/>
          </ac:spMkLst>
        </pc:spChg>
        <pc:spChg chg="mod">
          <ac:chgData name="Birgit Maria Niedner" userId="25be6e1d6a690aa3" providerId="LiveId" clId="{94E2CCA0-B7EF-4D27-A851-55C7DB3388AD}" dt="2019-09-22T12:42:08.009" v="535" actId="1076"/>
          <ac:spMkLst>
            <pc:docMk/>
            <pc:sldMk cId="2640743369" sldId="303"/>
            <ac:spMk id="8" creationId="{8E8DF131-F596-43C6-83E8-898B4D7D39EB}"/>
          </ac:spMkLst>
        </pc:spChg>
        <pc:spChg chg="add del">
          <ac:chgData name="Birgit Maria Niedner" userId="25be6e1d6a690aa3" providerId="LiveId" clId="{94E2CCA0-B7EF-4D27-A851-55C7DB3388AD}" dt="2019-09-22T12:42:08.794" v="536"/>
          <ac:spMkLst>
            <pc:docMk/>
            <pc:sldMk cId="2640743369" sldId="303"/>
            <ac:spMk id="12" creationId="{BC40C890-261E-40D7-A825-C19839517CDF}"/>
          </ac:spMkLst>
        </pc:spChg>
        <pc:spChg chg="add del">
          <ac:chgData name="Birgit Maria Niedner" userId="25be6e1d6a690aa3" providerId="LiveId" clId="{94E2CCA0-B7EF-4D27-A851-55C7DB3388AD}" dt="2019-09-22T12:42:08.794" v="536"/>
          <ac:spMkLst>
            <pc:docMk/>
            <pc:sldMk cId="2640743369" sldId="303"/>
            <ac:spMk id="13" creationId="{C3CEA806-2847-4C1F-89E1-22751612EF81}"/>
          </ac:spMkLst>
        </pc:spChg>
        <pc:spChg chg="add del">
          <ac:chgData name="Birgit Maria Niedner" userId="25be6e1d6a690aa3" providerId="LiveId" clId="{94E2CCA0-B7EF-4D27-A851-55C7DB3388AD}" dt="2019-09-22T12:42:08.794" v="536"/>
          <ac:spMkLst>
            <pc:docMk/>
            <pc:sldMk cId="2640743369" sldId="303"/>
            <ac:spMk id="14" creationId="{34A08C4D-F8B4-4B97-94E1-75CDBF7522FE}"/>
          </ac:spMkLst>
        </pc:spChg>
        <pc:spChg chg="add del">
          <ac:chgData name="Birgit Maria Niedner" userId="25be6e1d6a690aa3" providerId="LiveId" clId="{94E2CCA0-B7EF-4D27-A851-55C7DB3388AD}" dt="2019-09-22T12:42:08.794" v="536"/>
          <ac:spMkLst>
            <pc:docMk/>
            <pc:sldMk cId="2640743369" sldId="303"/>
            <ac:spMk id="15" creationId="{6D7EF2F1-78CF-486D-B568-EC9A7A4DE562}"/>
          </ac:spMkLst>
        </pc:spChg>
        <pc:spChg chg="add del">
          <ac:chgData name="Birgit Maria Niedner" userId="25be6e1d6a690aa3" providerId="LiveId" clId="{94E2CCA0-B7EF-4D27-A851-55C7DB3388AD}" dt="2019-09-22T12:42:08.794" v="536"/>
          <ac:spMkLst>
            <pc:docMk/>
            <pc:sldMk cId="2640743369" sldId="303"/>
            <ac:spMk id="16" creationId="{FC3D7BE2-2632-48EB-A1A4-6A56B1520B44}"/>
          </ac:spMkLst>
        </pc:spChg>
        <pc:spChg chg="add del">
          <ac:chgData name="Birgit Maria Niedner" userId="25be6e1d6a690aa3" providerId="LiveId" clId="{94E2CCA0-B7EF-4D27-A851-55C7DB3388AD}" dt="2019-09-22T12:42:08.794" v="536"/>
          <ac:spMkLst>
            <pc:docMk/>
            <pc:sldMk cId="2640743369" sldId="303"/>
            <ac:spMk id="17" creationId="{ED87EA7B-8B52-43C7-BC71-8D752196283D}"/>
          </ac:spMkLst>
        </pc:spChg>
        <pc:spChg chg="add del">
          <ac:chgData name="Birgit Maria Niedner" userId="25be6e1d6a690aa3" providerId="LiveId" clId="{94E2CCA0-B7EF-4D27-A851-55C7DB3388AD}" dt="2019-09-22T12:42:08.794" v="536"/>
          <ac:spMkLst>
            <pc:docMk/>
            <pc:sldMk cId="2640743369" sldId="303"/>
            <ac:spMk id="18" creationId="{C17A7BD3-4F21-437F-B2DF-1ABA5DE8957D}"/>
          </ac:spMkLst>
        </pc:spChg>
        <pc:spChg chg="add del">
          <ac:chgData name="Birgit Maria Niedner" userId="25be6e1d6a690aa3" providerId="LiveId" clId="{94E2CCA0-B7EF-4D27-A851-55C7DB3388AD}" dt="2019-09-22T12:42:08.794" v="536"/>
          <ac:spMkLst>
            <pc:docMk/>
            <pc:sldMk cId="2640743369" sldId="303"/>
            <ac:spMk id="19" creationId="{C9344F46-C294-4E67-8E25-80525C8D7EEF}"/>
          </ac:spMkLst>
        </pc:spChg>
        <pc:spChg chg="add del">
          <ac:chgData name="Birgit Maria Niedner" userId="25be6e1d6a690aa3" providerId="LiveId" clId="{94E2CCA0-B7EF-4D27-A851-55C7DB3388AD}" dt="2019-09-22T12:42:08.794" v="536"/>
          <ac:spMkLst>
            <pc:docMk/>
            <pc:sldMk cId="2640743369" sldId="303"/>
            <ac:spMk id="20" creationId="{619C012B-D78A-4723-8B63-98BCC8E17F1C}"/>
          </ac:spMkLst>
        </pc:spChg>
        <pc:spChg chg="add del mod">
          <ac:chgData name="Birgit Maria Niedner" userId="25be6e1d6a690aa3" providerId="LiveId" clId="{94E2CCA0-B7EF-4D27-A851-55C7DB3388AD}" dt="2019-09-22T12:46:19.768" v="555" actId="478"/>
          <ac:spMkLst>
            <pc:docMk/>
            <pc:sldMk cId="2640743369" sldId="303"/>
            <ac:spMk id="26" creationId="{5930E260-C566-4809-84F6-A3DB14599675}"/>
          </ac:spMkLst>
        </pc:spChg>
        <pc:spChg chg="add mod">
          <ac:chgData name="Birgit Maria Niedner" userId="25be6e1d6a690aa3" providerId="LiveId" clId="{94E2CCA0-B7EF-4D27-A851-55C7DB3388AD}" dt="2019-09-22T12:42:29.330" v="538" actId="1076"/>
          <ac:spMkLst>
            <pc:docMk/>
            <pc:sldMk cId="2640743369" sldId="303"/>
            <ac:spMk id="27" creationId="{D2CB20BC-0FBF-415C-8F18-03DA13CF4FE8}"/>
          </ac:spMkLst>
        </pc:spChg>
        <pc:spChg chg="add mod">
          <ac:chgData name="Birgit Maria Niedner" userId="25be6e1d6a690aa3" providerId="LiveId" clId="{94E2CCA0-B7EF-4D27-A851-55C7DB3388AD}" dt="2019-09-22T12:42:29.330" v="538" actId="1076"/>
          <ac:spMkLst>
            <pc:docMk/>
            <pc:sldMk cId="2640743369" sldId="303"/>
            <ac:spMk id="28" creationId="{FB69E62B-61C4-467F-8F11-7BF7FBE0F293}"/>
          </ac:spMkLst>
        </pc:spChg>
        <pc:spChg chg="add mod">
          <ac:chgData name="Birgit Maria Niedner" userId="25be6e1d6a690aa3" providerId="LiveId" clId="{94E2CCA0-B7EF-4D27-A851-55C7DB3388AD}" dt="2019-09-22T12:42:29.330" v="538" actId="1076"/>
          <ac:spMkLst>
            <pc:docMk/>
            <pc:sldMk cId="2640743369" sldId="303"/>
            <ac:spMk id="29" creationId="{504984AA-0764-4CC9-AD04-6DCAEEBD5D2E}"/>
          </ac:spMkLst>
        </pc:spChg>
        <pc:spChg chg="add mod">
          <ac:chgData name="Birgit Maria Niedner" userId="25be6e1d6a690aa3" providerId="LiveId" clId="{94E2CCA0-B7EF-4D27-A851-55C7DB3388AD}" dt="2019-09-22T12:42:29.330" v="538" actId="1076"/>
          <ac:spMkLst>
            <pc:docMk/>
            <pc:sldMk cId="2640743369" sldId="303"/>
            <ac:spMk id="30" creationId="{D3DCD0E1-F37B-4752-BC12-FDFAF11FEC3E}"/>
          </ac:spMkLst>
        </pc:spChg>
        <pc:spChg chg="add mod">
          <ac:chgData name="Birgit Maria Niedner" userId="25be6e1d6a690aa3" providerId="LiveId" clId="{94E2CCA0-B7EF-4D27-A851-55C7DB3388AD}" dt="2019-09-22T12:42:29.330" v="538" actId="1076"/>
          <ac:spMkLst>
            <pc:docMk/>
            <pc:sldMk cId="2640743369" sldId="303"/>
            <ac:spMk id="31" creationId="{708DD9F3-6E6A-4A9E-9B27-9D99BA0BAD7E}"/>
          </ac:spMkLst>
        </pc:spChg>
        <pc:spChg chg="add mod">
          <ac:chgData name="Birgit Maria Niedner" userId="25be6e1d6a690aa3" providerId="LiveId" clId="{94E2CCA0-B7EF-4D27-A851-55C7DB3388AD}" dt="2019-09-22T12:42:29.330" v="538" actId="1076"/>
          <ac:spMkLst>
            <pc:docMk/>
            <pc:sldMk cId="2640743369" sldId="303"/>
            <ac:spMk id="32" creationId="{F0260CE7-6BD2-431C-A549-3FCAC45B4970}"/>
          </ac:spMkLst>
        </pc:spChg>
        <pc:spChg chg="add mod">
          <ac:chgData name="Birgit Maria Niedner" userId="25be6e1d6a690aa3" providerId="LiveId" clId="{94E2CCA0-B7EF-4D27-A851-55C7DB3388AD}" dt="2019-09-22T12:42:29.330" v="538" actId="1076"/>
          <ac:spMkLst>
            <pc:docMk/>
            <pc:sldMk cId="2640743369" sldId="303"/>
            <ac:spMk id="33" creationId="{B8D134CE-2F3B-44C0-B71F-D4EAB7C9646F}"/>
          </ac:spMkLst>
        </pc:spChg>
        <pc:spChg chg="add mod">
          <ac:chgData name="Birgit Maria Niedner" userId="25be6e1d6a690aa3" providerId="LiveId" clId="{94E2CCA0-B7EF-4D27-A851-55C7DB3388AD}" dt="2019-09-22T12:42:29.330" v="538" actId="1076"/>
          <ac:spMkLst>
            <pc:docMk/>
            <pc:sldMk cId="2640743369" sldId="303"/>
            <ac:spMk id="34" creationId="{585A0F8C-1729-477B-83C2-2C9ACB0A6869}"/>
          </ac:spMkLst>
        </pc:spChg>
        <pc:spChg chg="add del">
          <ac:chgData name="Birgit Maria Niedner" userId="25be6e1d6a690aa3" providerId="LiveId" clId="{94E2CCA0-B7EF-4D27-A851-55C7DB3388AD}" dt="2019-09-22T12:42:41.971" v="540" actId="478"/>
          <ac:spMkLst>
            <pc:docMk/>
            <pc:sldMk cId="2640743369" sldId="303"/>
            <ac:spMk id="40" creationId="{E98E3E6F-F3C2-45B0-875C-FC6287671A00}"/>
          </ac:spMkLst>
        </pc:spChg>
        <pc:spChg chg="add mod">
          <ac:chgData name="Birgit Maria Niedner" userId="25be6e1d6a690aa3" providerId="LiveId" clId="{94E2CCA0-B7EF-4D27-A851-55C7DB3388AD}" dt="2019-09-22T12:43:32.105" v="542" actId="1076"/>
          <ac:spMkLst>
            <pc:docMk/>
            <pc:sldMk cId="2640743369" sldId="303"/>
            <ac:spMk id="42" creationId="{AAF619F4-BDAC-4FAD-9C3C-DC02991E693B}"/>
          </ac:spMkLst>
        </pc:spChg>
        <pc:spChg chg="add mod">
          <ac:chgData name="Birgit Maria Niedner" userId="25be6e1d6a690aa3" providerId="LiveId" clId="{94E2CCA0-B7EF-4D27-A851-55C7DB3388AD}" dt="2019-09-22T12:43:32.105" v="542" actId="1076"/>
          <ac:spMkLst>
            <pc:docMk/>
            <pc:sldMk cId="2640743369" sldId="303"/>
            <ac:spMk id="43" creationId="{BB569821-C204-4E54-9C4D-0B699355B6BA}"/>
          </ac:spMkLst>
        </pc:spChg>
        <pc:spChg chg="add mod">
          <ac:chgData name="Birgit Maria Niedner" userId="25be6e1d6a690aa3" providerId="LiveId" clId="{94E2CCA0-B7EF-4D27-A851-55C7DB3388AD}" dt="2019-09-22T12:43:32.105" v="542" actId="1076"/>
          <ac:spMkLst>
            <pc:docMk/>
            <pc:sldMk cId="2640743369" sldId="303"/>
            <ac:spMk id="44" creationId="{8361CD77-780D-4237-BB12-FBDD39BDE07B}"/>
          </ac:spMkLst>
        </pc:spChg>
        <pc:spChg chg="add mod">
          <ac:chgData name="Birgit Maria Niedner" userId="25be6e1d6a690aa3" providerId="LiveId" clId="{94E2CCA0-B7EF-4D27-A851-55C7DB3388AD}" dt="2019-09-22T12:43:32.105" v="542" actId="1076"/>
          <ac:spMkLst>
            <pc:docMk/>
            <pc:sldMk cId="2640743369" sldId="303"/>
            <ac:spMk id="45" creationId="{ADD6A6CC-B1D4-410E-8A4F-9DD5B41465B4}"/>
          </ac:spMkLst>
        </pc:spChg>
        <pc:spChg chg="add mod">
          <ac:chgData name="Birgit Maria Niedner" userId="25be6e1d6a690aa3" providerId="LiveId" clId="{94E2CCA0-B7EF-4D27-A851-55C7DB3388AD}" dt="2019-09-22T12:43:32.105" v="542" actId="1076"/>
          <ac:spMkLst>
            <pc:docMk/>
            <pc:sldMk cId="2640743369" sldId="303"/>
            <ac:spMk id="46" creationId="{B86BA259-94D5-4545-B812-87BDBA2F9174}"/>
          </ac:spMkLst>
        </pc:spChg>
        <pc:spChg chg="add mod">
          <ac:chgData name="Birgit Maria Niedner" userId="25be6e1d6a690aa3" providerId="LiveId" clId="{94E2CCA0-B7EF-4D27-A851-55C7DB3388AD}" dt="2019-09-22T12:43:32.105" v="542" actId="1076"/>
          <ac:spMkLst>
            <pc:docMk/>
            <pc:sldMk cId="2640743369" sldId="303"/>
            <ac:spMk id="47" creationId="{2D1F7D63-88A6-48F5-B2EF-0CE533503668}"/>
          </ac:spMkLst>
        </pc:spChg>
        <pc:spChg chg="add mod">
          <ac:chgData name="Birgit Maria Niedner" userId="25be6e1d6a690aa3" providerId="LiveId" clId="{94E2CCA0-B7EF-4D27-A851-55C7DB3388AD}" dt="2019-09-22T12:43:32.105" v="542" actId="1076"/>
          <ac:spMkLst>
            <pc:docMk/>
            <pc:sldMk cId="2640743369" sldId="303"/>
            <ac:spMk id="48" creationId="{D6014F38-D8E7-4A7B-8146-9D8318C79031}"/>
          </ac:spMkLst>
        </pc:spChg>
        <pc:spChg chg="add mod">
          <ac:chgData name="Birgit Maria Niedner" userId="25be6e1d6a690aa3" providerId="LiveId" clId="{94E2CCA0-B7EF-4D27-A851-55C7DB3388AD}" dt="2019-09-22T12:43:32.105" v="542" actId="1076"/>
          <ac:spMkLst>
            <pc:docMk/>
            <pc:sldMk cId="2640743369" sldId="303"/>
            <ac:spMk id="49" creationId="{ED774F4F-715B-42BD-B53F-96FEA7620DBB}"/>
          </ac:spMkLst>
        </pc:spChg>
        <pc:spChg chg="add del">
          <ac:chgData name="Birgit Maria Niedner" userId="25be6e1d6a690aa3" providerId="LiveId" clId="{94E2CCA0-B7EF-4D27-A851-55C7DB3388AD}" dt="2019-09-22T12:44:39.484" v="544"/>
          <ac:spMkLst>
            <pc:docMk/>
            <pc:sldMk cId="2640743369" sldId="303"/>
            <ac:spMk id="55" creationId="{CEB9C4F9-D33D-4DA7-B126-E9691C5D6EE0}"/>
          </ac:spMkLst>
        </pc:spChg>
        <pc:picChg chg="del">
          <ac:chgData name="Birgit Maria Niedner" userId="25be6e1d6a690aa3" providerId="LiveId" clId="{94E2CCA0-B7EF-4D27-A851-55C7DB3388AD}" dt="2019-09-22T12:40:57.436" v="527" actId="478"/>
          <ac:picMkLst>
            <pc:docMk/>
            <pc:sldMk cId="2640743369" sldId="303"/>
            <ac:picMk id="9" creationId="{A9915A1C-22A5-4D40-A6F8-9D8E9093E7C8}"/>
          </ac:picMkLst>
        </pc:picChg>
        <pc:picChg chg="del">
          <ac:chgData name="Birgit Maria Niedner" userId="25be6e1d6a690aa3" providerId="LiveId" clId="{94E2CCA0-B7EF-4D27-A851-55C7DB3388AD}" dt="2019-09-22T12:40:43.951" v="525" actId="478"/>
          <ac:picMkLst>
            <pc:docMk/>
            <pc:sldMk cId="2640743369" sldId="303"/>
            <ac:picMk id="10" creationId="{BA286B0A-EB1A-4782-AE0A-FC8CCF92E9BE}"/>
          </ac:picMkLst>
        </pc:picChg>
        <pc:picChg chg="add del">
          <ac:chgData name="Birgit Maria Niedner" userId="25be6e1d6a690aa3" providerId="LiveId" clId="{94E2CCA0-B7EF-4D27-A851-55C7DB3388AD}" dt="2019-09-22T12:42:08.794" v="536"/>
          <ac:picMkLst>
            <pc:docMk/>
            <pc:sldMk cId="2640743369" sldId="303"/>
            <ac:picMk id="25" creationId="{131A4340-CA33-4C23-9438-1F3653CDE1D5}"/>
          </ac:picMkLst>
        </pc:picChg>
        <pc:picChg chg="add mod">
          <ac:chgData name="Birgit Maria Niedner" userId="25be6e1d6a690aa3" providerId="LiveId" clId="{94E2CCA0-B7EF-4D27-A851-55C7DB3388AD}" dt="2019-09-22T12:42:29.330" v="538" actId="1076"/>
          <ac:picMkLst>
            <pc:docMk/>
            <pc:sldMk cId="2640743369" sldId="303"/>
            <ac:picMk id="39" creationId="{E1CE9053-4F0B-4777-99E0-FB87D78ACEBE}"/>
          </ac:picMkLst>
        </pc:picChg>
        <pc:picChg chg="add mod">
          <ac:chgData name="Birgit Maria Niedner" userId="25be6e1d6a690aa3" providerId="LiveId" clId="{94E2CCA0-B7EF-4D27-A851-55C7DB3388AD}" dt="2019-09-22T12:43:32.105" v="542" actId="1076"/>
          <ac:picMkLst>
            <pc:docMk/>
            <pc:sldMk cId="2640743369" sldId="303"/>
            <ac:picMk id="41" creationId="{CCEDFF3F-6238-4BCE-9EE6-A07CFBEC1DFC}"/>
          </ac:picMkLst>
        </pc:picChg>
        <pc:picChg chg="add mod">
          <ac:chgData name="Birgit Maria Niedner" userId="25be6e1d6a690aa3" providerId="LiveId" clId="{94E2CCA0-B7EF-4D27-A851-55C7DB3388AD}" dt="2019-09-22T12:43:32.105" v="542" actId="1076"/>
          <ac:picMkLst>
            <pc:docMk/>
            <pc:sldMk cId="2640743369" sldId="303"/>
            <ac:picMk id="54" creationId="{471AC7A5-3CD9-4995-A857-3ACBFB7994E2}"/>
          </ac:picMkLst>
        </pc:picChg>
        <pc:cxnChg chg="add del">
          <ac:chgData name="Birgit Maria Niedner" userId="25be6e1d6a690aa3" providerId="LiveId" clId="{94E2CCA0-B7EF-4D27-A851-55C7DB3388AD}" dt="2019-09-22T12:42:08.794" v="536"/>
          <ac:cxnSpMkLst>
            <pc:docMk/>
            <pc:sldMk cId="2640743369" sldId="303"/>
            <ac:cxnSpMk id="21" creationId="{B6043045-021A-4D4F-ACE4-4EA164E849BE}"/>
          </ac:cxnSpMkLst>
        </pc:cxnChg>
        <pc:cxnChg chg="add del">
          <ac:chgData name="Birgit Maria Niedner" userId="25be6e1d6a690aa3" providerId="LiveId" clId="{94E2CCA0-B7EF-4D27-A851-55C7DB3388AD}" dt="2019-09-22T12:42:08.794" v="536"/>
          <ac:cxnSpMkLst>
            <pc:docMk/>
            <pc:sldMk cId="2640743369" sldId="303"/>
            <ac:cxnSpMk id="22" creationId="{2A4DCABA-FB5B-493A-813D-312B6E3C382B}"/>
          </ac:cxnSpMkLst>
        </pc:cxnChg>
        <pc:cxnChg chg="add del">
          <ac:chgData name="Birgit Maria Niedner" userId="25be6e1d6a690aa3" providerId="LiveId" clId="{94E2CCA0-B7EF-4D27-A851-55C7DB3388AD}" dt="2019-09-22T12:42:08.794" v="536"/>
          <ac:cxnSpMkLst>
            <pc:docMk/>
            <pc:sldMk cId="2640743369" sldId="303"/>
            <ac:cxnSpMk id="23" creationId="{A03CB7C4-3691-433F-85A2-9F1C82AD970B}"/>
          </ac:cxnSpMkLst>
        </pc:cxnChg>
        <pc:cxnChg chg="add del">
          <ac:chgData name="Birgit Maria Niedner" userId="25be6e1d6a690aa3" providerId="LiveId" clId="{94E2CCA0-B7EF-4D27-A851-55C7DB3388AD}" dt="2019-09-22T12:42:08.794" v="536"/>
          <ac:cxnSpMkLst>
            <pc:docMk/>
            <pc:sldMk cId="2640743369" sldId="303"/>
            <ac:cxnSpMk id="24" creationId="{2744665D-A1A0-46FC-AD56-189E8E3895D7}"/>
          </ac:cxnSpMkLst>
        </pc:cxnChg>
        <pc:cxnChg chg="add mod">
          <ac:chgData name="Birgit Maria Niedner" userId="25be6e1d6a690aa3" providerId="LiveId" clId="{94E2CCA0-B7EF-4D27-A851-55C7DB3388AD}" dt="2019-09-22T12:42:29.330" v="538" actId="1076"/>
          <ac:cxnSpMkLst>
            <pc:docMk/>
            <pc:sldMk cId="2640743369" sldId="303"/>
            <ac:cxnSpMk id="35" creationId="{D72F7944-ED72-4F52-9B82-D4789E1A2D9F}"/>
          </ac:cxnSpMkLst>
        </pc:cxnChg>
        <pc:cxnChg chg="add mod">
          <ac:chgData name="Birgit Maria Niedner" userId="25be6e1d6a690aa3" providerId="LiveId" clId="{94E2CCA0-B7EF-4D27-A851-55C7DB3388AD}" dt="2019-09-22T12:42:29.330" v="538" actId="1076"/>
          <ac:cxnSpMkLst>
            <pc:docMk/>
            <pc:sldMk cId="2640743369" sldId="303"/>
            <ac:cxnSpMk id="36" creationId="{5C851164-5351-4AFF-816F-899E260D61BD}"/>
          </ac:cxnSpMkLst>
        </pc:cxnChg>
        <pc:cxnChg chg="add mod">
          <ac:chgData name="Birgit Maria Niedner" userId="25be6e1d6a690aa3" providerId="LiveId" clId="{94E2CCA0-B7EF-4D27-A851-55C7DB3388AD}" dt="2019-09-22T12:42:29.330" v="538" actId="1076"/>
          <ac:cxnSpMkLst>
            <pc:docMk/>
            <pc:sldMk cId="2640743369" sldId="303"/>
            <ac:cxnSpMk id="37" creationId="{F17964A2-584E-4D46-9FE2-5AFEAF737A2C}"/>
          </ac:cxnSpMkLst>
        </pc:cxnChg>
        <pc:cxnChg chg="add mod">
          <ac:chgData name="Birgit Maria Niedner" userId="25be6e1d6a690aa3" providerId="LiveId" clId="{94E2CCA0-B7EF-4D27-A851-55C7DB3388AD}" dt="2019-09-22T12:42:29.330" v="538" actId="1076"/>
          <ac:cxnSpMkLst>
            <pc:docMk/>
            <pc:sldMk cId="2640743369" sldId="303"/>
            <ac:cxnSpMk id="38" creationId="{50D45D0B-CF8E-4808-A76B-B3BC2B1BA110}"/>
          </ac:cxnSpMkLst>
        </pc:cxnChg>
        <pc:cxnChg chg="add mod">
          <ac:chgData name="Birgit Maria Niedner" userId="25be6e1d6a690aa3" providerId="LiveId" clId="{94E2CCA0-B7EF-4D27-A851-55C7DB3388AD}" dt="2019-09-22T12:43:32.105" v="542" actId="1076"/>
          <ac:cxnSpMkLst>
            <pc:docMk/>
            <pc:sldMk cId="2640743369" sldId="303"/>
            <ac:cxnSpMk id="50" creationId="{A1A2994D-4FBC-4130-BD97-397E4B420610}"/>
          </ac:cxnSpMkLst>
        </pc:cxnChg>
        <pc:cxnChg chg="add mod">
          <ac:chgData name="Birgit Maria Niedner" userId="25be6e1d6a690aa3" providerId="LiveId" clId="{94E2CCA0-B7EF-4D27-A851-55C7DB3388AD}" dt="2019-09-22T12:43:32.105" v="542" actId="1076"/>
          <ac:cxnSpMkLst>
            <pc:docMk/>
            <pc:sldMk cId="2640743369" sldId="303"/>
            <ac:cxnSpMk id="51" creationId="{D41E7596-6557-4776-8500-359653EBBA73}"/>
          </ac:cxnSpMkLst>
        </pc:cxnChg>
        <pc:cxnChg chg="add mod">
          <ac:chgData name="Birgit Maria Niedner" userId="25be6e1d6a690aa3" providerId="LiveId" clId="{94E2CCA0-B7EF-4D27-A851-55C7DB3388AD}" dt="2019-09-22T12:43:32.105" v="542" actId="1076"/>
          <ac:cxnSpMkLst>
            <pc:docMk/>
            <pc:sldMk cId="2640743369" sldId="303"/>
            <ac:cxnSpMk id="52" creationId="{AFF3F6A0-CAEE-484C-A2AE-94E2EB282E6B}"/>
          </ac:cxnSpMkLst>
        </pc:cxnChg>
        <pc:cxnChg chg="add mod">
          <ac:chgData name="Birgit Maria Niedner" userId="25be6e1d6a690aa3" providerId="LiveId" clId="{94E2CCA0-B7EF-4D27-A851-55C7DB3388AD}" dt="2019-09-22T12:43:32.105" v="542" actId="1076"/>
          <ac:cxnSpMkLst>
            <pc:docMk/>
            <pc:sldMk cId="2640743369" sldId="303"/>
            <ac:cxnSpMk id="53" creationId="{59283AD9-F9FE-4613-964C-9C86E404B7AA}"/>
          </ac:cxnSpMkLst>
        </pc:cxnChg>
      </pc:sldChg>
      <pc:sldChg chg="addSp delSp modSp add modAnim">
        <pc:chgData name="Birgit Maria Niedner" userId="25be6e1d6a690aa3" providerId="LiveId" clId="{94E2CCA0-B7EF-4D27-A851-55C7DB3388AD}" dt="2019-09-22T12:57:52.210" v="636"/>
        <pc:sldMkLst>
          <pc:docMk/>
          <pc:sldMk cId="287110570" sldId="304"/>
        </pc:sldMkLst>
        <pc:spChg chg="add del mod">
          <ac:chgData name="Birgit Maria Niedner" userId="25be6e1d6a690aa3" providerId="LiveId" clId="{94E2CCA0-B7EF-4D27-A851-55C7DB3388AD}" dt="2019-09-22T12:46:08.594" v="554" actId="113"/>
          <ac:spMkLst>
            <pc:docMk/>
            <pc:sldMk cId="287110570" sldId="304"/>
            <ac:spMk id="6" creationId="{200D2720-0949-EC45-83C6-44210AFAFF34}"/>
          </ac:spMkLst>
        </pc:spChg>
        <pc:spChg chg="mod">
          <ac:chgData name="Birgit Maria Niedner" userId="25be6e1d6a690aa3" providerId="LiveId" clId="{94E2CCA0-B7EF-4D27-A851-55C7DB3388AD}" dt="2019-09-22T12:45:48.093" v="552" actId="1076"/>
          <ac:spMkLst>
            <pc:docMk/>
            <pc:sldMk cId="287110570" sldId="304"/>
            <ac:spMk id="8" creationId="{8E8DF131-F596-43C6-83E8-898B4D7D39EB}"/>
          </ac:spMkLst>
        </pc:spChg>
      </pc:sldChg>
      <pc:sldChg chg="addSp delSp modSp add">
        <pc:chgData name="Birgit Maria Niedner" userId="25be6e1d6a690aa3" providerId="LiveId" clId="{94E2CCA0-B7EF-4D27-A851-55C7DB3388AD}" dt="2019-09-22T12:47:34.683" v="569" actId="1076"/>
        <pc:sldMkLst>
          <pc:docMk/>
          <pc:sldMk cId="391475453" sldId="305"/>
        </pc:sldMkLst>
        <pc:spChg chg="del">
          <ac:chgData name="Birgit Maria Niedner" userId="25be6e1d6a690aa3" providerId="LiveId" clId="{94E2CCA0-B7EF-4D27-A851-55C7DB3388AD}" dt="2019-09-22T12:46:42.191" v="560" actId="478"/>
          <ac:spMkLst>
            <pc:docMk/>
            <pc:sldMk cId="391475453" sldId="305"/>
            <ac:spMk id="6" creationId="{200D2720-0949-EC45-83C6-44210AFAFF34}"/>
          </ac:spMkLst>
        </pc:spChg>
        <pc:spChg chg="del">
          <ac:chgData name="Birgit Maria Niedner" userId="25be6e1d6a690aa3" providerId="LiveId" clId="{94E2CCA0-B7EF-4D27-A851-55C7DB3388AD}" dt="2019-09-22T12:46:39.667" v="559" actId="478"/>
          <ac:spMkLst>
            <pc:docMk/>
            <pc:sldMk cId="391475453" sldId="305"/>
            <ac:spMk id="7" creationId="{53B1AC24-8D52-FB43-9A37-5A62D5094540}"/>
          </ac:spMkLst>
        </pc:spChg>
        <pc:spChg chg="add del mod">
          <ac:chgData name="Birgit Maria Niedner" userId="25be6e1d6a690aa3" providerId="LiveId" clId="{94E2CCA0-B7EF-4D27-A851-55C7DB3388AD}" dt="2019-09-22T12:47:28.929" v="568" actId="478"/>
          <ac:spMkLst>
            <pc:docMk/>
            <pc:sldMk cId="391475453" sldId="305"/>
            <ac:spMk id="12" creationId="{327C18B0-FC3A-411C-9C5E-35282F1736B0}"/>
          </ac:spMkLst>
        </pc:spChg>
        <pc:picChg chg="del">
          <ac:chgData name="Birgit Maria Niedner" userId="25be6e1d6a690aa3" providerId="LiveId" clId="{94E2CCA0-B7EF-4D27-A851-55C7DB3388AD}" dt="2019-09-22T12:46:44.790" v="561" actId="478"/>
          <ac:picMkLst>
            <pc:docMk/>
            <pc:sldMk cId="391475453" sldId="305"/>
            <ac:picMk id="10" creationId="{BA286B0A-EB1A-4782-AE0A-FC8CCF92E9BE}"/>
          </ac:picMkLst>
        </pc:picChg>
        <pc:picChg chg="add mod">
          <ac:chgData name="Birgit Maria Niedner" userId="25be6e1d6a690aa3" providerId="LiveId" clId="{94E2CCA0-B7EF-4D27-A851-55C7DB3388AD}" dt="2019-09-22T12:47:34.683" v="569" actId="1076"/>
          <ac:picMkLst>
            <pc:docMk/>
            <pc:sldMk cId="391475453" sldId="305"/>
            <ac:picMk id="13" creationId="{3621C875-FE1C-4326-8583-345A3CA8AB0B}"/>
          </ac:picMkLst>
        </pc:picChg>
      </pc:sldChg>
      <pc:sldChg chg="addSp modSp add">
        <pc:chgData name="Birgit Maria Niedner" userId="25be6e1d6a690aa3" providerId="LiveId" clId="{94E2CCA0-B7EF-4D27-A851-55C7DB3388AD}" dt="2019-09-22T14:01:28.914" v="1086" actId="1076"/>
        <pc:sldMkLst>
          <pc:docMk/>
          <pc:sldMk cId="679455490" sldId="306"/>
        </pc:sldMkLst>
        <pc:spChg chg="add mod">
          <ac:chgData name="Birgit Maria Niedner" userId="25be6e1d6a690aa3" providerId="LiveId" clId="{94E2CCA0-B7EF-4D27-A851-55C7DB3388AD}" dt="2019-09-22T14:01:02.367" v="1051" actId="1076"/>
          <ac:spMkLst>
            <pc:docMk/>
            <pc:sldMk cId="679455490" sldId="306"/>
            <ac:spMk id="3" creationId="{FAD33A1B-A706-4C9B-9091-D2224894FB76}"/>
          </ac:spMkLst>
        </pc:spChg>
        <pc:spChg chg="mod">
          <ac:chgData name="Birgit Maria Niedner" userId="25be6e1d6a690aa3" providerId="LiveId" clId="{94E2CCA0-B7EF-4D27-A851-55C7DB3388AD}" dt="2019-09-22T14:01:28.914" v="1086" actId="1076"/>
          <ac:spMkLst>
            <pc:docMk/>
            <pc:sldMk cId="679455490" sldId="306"/>
            <ac:spMk id="22" creationId="{75929B15-72C9-324D-8112-88AA0E8E19D7}"/>
          </ac:spMkLst>
        </pc:spChg>
        <pc:picChg chg="mod">
          <ac:chgData name="Birgit Maria Niedner" userId="25be6e1d6a690aa3" providerId="LiveId" clId="{94E2CCA0-B7EF-4D27-A851-55C7DB3388AD}" dt="2019-09-22T13:59:54.565" v="1035" actId="1076"/>
          <ac:picMkLst>
            <pc:docMk/>
            <pc:sldMk cId="679455490" sldId="306"/>
            <ac:picMk id="20" creationId="{E2D4EFB2-ED00-6647-B24E-E920EAF0D3CC}"/>
          </ac:picMkLst>
        </pc:picChg>
      </pc:sldChg>
      <pc:sldChg chg="addSp delSp modSp add delAnim">
        <pc:chgData name="Birgit Maria Niedner" userId="25be6e1d6a690aa3" providerId="LiveId" clId="{94E2CCA0-B7EF-4D27-A851-55C7DB3388AD}" dt="2019-09-23T11:52:35.180" v="1942" actId="1076"/>
        <pc:sldMkLst>
          <pc:docMk/>
          <pc:sldMk cId="1437598999" sldId="307"/>
        </pc:sldMkLst>
        <pc:spChg chg="add del mod">
          <ac:chgData name="Birgit Maria Niedner" userId="25be6e1d6a690aa3" providerId="LiveId" clId="{94E2CCA0-B7EF-4D27-A851-55C7DB3388AD}" dt="2019-09-22T15:22:47.250" v="1107" actId="113"/>
          <ac:spMkLst>
            <pc:docMk/>
            <pc:sldMk cId="1437598999" sldId="307"/>
            <ac:spMk id="6" creationId="{200D2720-0949-EC45-83C6-44210AFAFF34}"/>
          </ac:spMkLst>
        </pc:spChg>
        <pc:spChg chg="del">
          <ac:chgData name="Birgit Maria Niedner" userId="25be6e1d6a690aa3" providerId="LiveId" clId="{94E2CCA0-B7EF-4D27-A851-55C7DB3388AD}" dt="2019-09-22T15:21:59.672" v="1095" actId="478"/>
          <ac:spMkLst>
            <pc:docMk/>
            <pc:sldMk cId="1437598999" sldId="307"/>
            <ac:spMk id="7" creationId="{00000000-0000-0000-0000-000000000000}"/>
          </ac:spMkLst>
        </pc:spChg>
        <pc:spChg chg="del">
          <ac:chgData name="Birgit Maria Niedner" userId="25be6e1d6a690aa3" providerId="LiveId" clId="{94E2CCA0-B7EF-4D27-A851-55C7DB3388AD}" dt="2019-09-22T15:21:57.635" v="1094" actId="478"/>
          <ac:spMkLst>
            <pc:docMk/>
            <pc:sldMk cId="1437598999" sldId="307"/>
            <ac:spMk id="10" creationId="{00000000-0000-0000-0000-000000000000}"/>
          </ac:spMkLst>
        </pc:spChg>
        <pc:spChg chg="del">
          <ac:chgData name="Birgit Maria Niedner" userId="25be6e1d6a690aa3" providerId="LiveId" clId="{94E2CCA0-B7EF-4D27-A851-55C7DB3388AD}" dt="2019-09-22T15:21:52.957" v="1092" actId="478"/>
          <ac:spMkLst>
            <pc:docMk/>
            <pc:sldMk cId="1437598999" sldId="307"/>
            <ac:spMk id="11" creationId="{00000000-0000-0000-0000-000000000000}"/>
          </ac:spMkLst>
        </pc:spChg>
        <pc:spChg chg="del">
          <ac:chgData name="Birgit Maria Niedner" userId="25be6e1d6a690aa3" providerId="LiveId" clId="{94E2CCA0-B7EF-4D27-A851-55C7DB3388AD}" dt="2019-09-22T15:22:01.583" v="1096" actId="478"/>
          <ac:spMkLst>
            <pc:docMk/>
            <pc:sldMk cId="1437598999" sldId="307"/>
            <ac:spMk id="13" creationId="{00000000-0000-0000-0000-000000000000}"/>
          </ac:spMkLst>
        </pc:spChg>
        <pc:spChg chg="del">
          <ac:chgData name="Birgit Maria Niedner" userId="25be6e1d6a690aa3" providerId="LiveId" clId="{94E2CCA0-B7EF-4D27-A851-55C7DB3388AD}" dt="2019-09-22T15:22:07.989" v="1099" actId="478"/>
          <ac:spMkLst>
            <pc:docMk/>
            <pc:sldMk cId="1437598999" sldId="307"/>
            <ac:spMk id="14" creationId="{00000000-0000-0000-0000-000000000000}"/>
          </ac:spMkLst>
        </pc:spChg>
        <pc:spChg chg="del">
          <ac:chgData name="Birgit Maria Niedner" userId="25be6e1d6a690aa3" providerId="LiveId" clId="{94E2CCA0-B7EF-4D27-A851-55C7DB3388AD}" dt="2019-09-22T15:22:10.127" v="1100" actId="478"/>
          <ac:spMkLst>
            <pc:docMk/>
            <pc:sldMk cId="1437598999" sldId="307"/>
            <ac:spMk id="15" creationId="{00000000-0000-0000-0000-000000000000}"/>
          </ac:spMkLst>
        </pc:spChg>
        <pc:spChg chg="del">
          <ac:chgData name="Birgit Maria Niedner" userId="25be6e1d6a690aa3" providerId="LiveId" clId="{94E2CCA0-B7EF-4D27-A851-55C7DB3388AD}" dt="2019-09-22T15:22:11.846" v="1101" actId="478"/>
          <ac:spMkLst>
            <pc:docMk/>
            <pc:sldMk cId="1437598999" sldId="307"/>
            <ac:spMk id="16" creationId="{00000000-0000-0000-0000-000000000000}"/>
          </ac:spMkLst>
        </pc:spChg>
        <pc:spChg chg="mod">
          <ac:chgData name="Birgit Maria Niedner" userId="25be6e1d6a690aa3" providerId="LiveId" clId="{94E2CCA0-B7EF-4D27-A851-55C7DB3388AD}" dt="2019-09-23T11:52:35.180" v="1942" actId="1076"/>
          <ac:spMkLst>
            <pc:docMk/>
            <pc:sldMk cId="1437598999" sldId="307"/>
            <ac:spMk id="17" creationId="{00000000-0000-0000-0000-000000000000}"/>
          </ac:spMkLst>
        </pc:spChg>
        <pc:picChg chg="del">
          <ac:chgData name="Birgit Maria Niedner" userId="25be6e1d6a690aa3" providerId="LiveId" clId="{94E2CCA0-B7EF-4D27-A851-55C7DB3388AD}" dt="2019-09-22T15:21:55.044" v="1093" actId="478"/>
          <ac:picMkLst>
            <pc:docMk/>
            <pc:sldMk cId="1437598999" sldId="307"/>
            <ac:picMk id="18" creationId="{62B961A3-828B-4DC6-A5E0-A5622B4CD6C2}"/>
          </ac:picMkLst>
        </pc:picChg>
        <pc:picChg chg="del">
          <ac:chgData name="Birgit Maria Niedner" userId="25be6e1d6a690aa3" providerId="LiveId" clId="{94E2CCA0-B7EF-4D27-A851-55C7DB3388AD}" dt="2019-09-22T15:21:42.726" v="1088" actId="478"/>
          <ac:picMkLst>
            <pc:docMk/>
            <pc:sldMk cId="1437598999" sldId="307"/>
            <ac:picMk id="19" creationId="{975E2AC5-6CE4-43E1-A9B7-2438F351D548}"/>
          </ac:picMkLst>
        </pc:picChg>
        <pc:picChg chg="del">
          <ac:chgData name="Birgit Maria Niedner" userId="25be6e1d6a690aa3" providerId="LiveId" clId="{94E2CCA0-B7EF-4D27-A851-55C7DB3388AD}" dt="2019-09-22T15:21:50.948" v="1091" actId="478"/>
          <ac:picMkLst>
            <pc:docMk/>
            <pc:sldMk cId="1437598999" sldId="307"/>
            <ac:picMk id="20" creationId="{C6E88BEA-1B70-405B-BEDB-3C3B2EA9A6B7}"/>
          </ac:picMkLst>
        </pc:picChg>
        <pc:picChg chg="del">
          <ac:chgData name="Birgit Maria Niedner" userId="25be6e1d6a690aa3" providerId="LiveId" clId="{94E2CCA0-B7EF-4D27-A851-55C7DB3388AD}" dt="2019-09-22T15:22:03.363" v="1098" actId="478"/>
          <ac:picMkLst>
            <pc:docMk/>
            <pc:sldMk cId="1437598999" sldId="307"/>
            <ac:picMk id="21" creationId="{4375177E-E991-4BF4-84C8-1FA2AFE8B9F9}"/>
          </ac:picMkLst>
        </pc:picChg>
        <pc:picChg chg="del">
          <ac:chgData name="Birgit Maria Niedner" userId="25be6e1d6a690aa3" providerId="LiveId" clId="{94E2CCA0-B7EF-4D27-A851-55C7DB3388AD}" dt="2019-09-22T15:22:02.419" v="1097" actId="478"/>
          <ac:picMkLst>
            <pc:docMk/>
            <pc:sldMk cId="1437598999" sldId="307"/>
            <ac:picMk id="22" creationId="{783F9C05-2870-4A5C-8359-20F62607FE37}"/>
          </ac:picMkLst>
        </pc:picChg>
        <pc:picChg chg="add mod">
          <ac:chgData name="Birgit Maria Niedner" userId="25be6e1d6a690aa3" providerId="LiveId" clId="{94E2CCA0-B7EF-4D27-A851-55C7DB3388AD}" dt="2019-09-22T15:22:22.260" v="1103" actId="1076"/>
          <ac:picMkLst>
            <pc:docMk/>
            <pc:sldMk cId="1437598999" sldId="307"/>
            <ac:picMk id="24" creationId="{98E1F709-7D24-4A73-9FD5-827C75FB17FB}"/>
          </ac:picMkLst>
        </pc:picChg>
        <pc:picChg chg="add mod">
          <ac:chgData name="Birgit Maria Niedner" userId="25be6e1d6a690aa3" providerId="LiveId" clId="{94E2CCA0-B7EF-4D27-A851-55C7DB3388AD}" dt="2019-09-22T17:31:17.503" v="1163" actId="1076"/>
          <ac:picMkLst>
            <pc:docMk/>
            <pc:sldMk cId="1437598999" sldId="307"/>
            <ac:picMk id="25" creationId="{59DD427F-6016-4EF2-94C2-D2CF5998C681}"/>
          </ac:picMkLst>
        </pc:picChg>
      </pc:sldChg>
      <pc:sldChg chg="addSp delSp modSp add">
        <pc:chgData name="Birgit Maria Niedner" userId="25be6e1d6a690aa3" providerId="LiveId" clId="{94E2CCA0-B7EF-4D27-A851-55C7DB3388AD}" dt="2019-09-23T07:54:08.897" v="1176" actId="1076"/>
        <pc:sldMkLst>
          <pc:docMk/>
          <pc:sldMk cId="990323884" sldId="308"/>
        </pc:sldMkLst>
        <pc:spChg chg="add mod">
          <ac:chgData name="Birgit Maria Niedner" userId="25be6e1d6a690aa3" providerId="LiveId" clId="{94E2CCA0-B7EF-4D27-A851-55C7DB3388AD}" dt="2019-09-23T07:53:55.533" v="1174" actId="1076"/>
          <ac:spMkLst>
            <pc:docMk/>
            <pc:sldMk cId="990323884" sldId="308"/>
            <ac:spMk id="6" creationId="{53A9E5D7-33A9-49AB-B845-920D6A0A0B16}"/>
          </ac:spMkLst>
        </pc:spChg>
        <pc:spChg chg="add mod">
          <ac:chgData name="Birgit Maria Niedner" userId="25be6e1d6a690aa3" providerId="LiveId" clId="{94E2CCA0-B7EF-4D27-A851-55C7DB3388AD}" dt="2019-09-23T07:54:08.897" v="1176" actId="1076"/>
          <ac:spMkLst>
            <pc:docMk/>
            <pc:sldMk cId="990323884" sldId="308"/>
            <ac:spMk id="10" creationId="{FE9E79A8-5825-4BF8-8270-5C7CDB4D1650}"/>
          </ac:spMkLst>
        </pc:spChg>
        <pc:picChg chg="add mod">
          <ac:chgData name="Birgit Maria Niedner" userId="25be6e1d6a690aa3" providerId="LiveId" clId="{94E2CCA0-B7EF-4D27-A851-55C7DB3388AD}" dt="2019-09-23T07:53:51.068" v="1173" actId="14100"/>
          <ac:picMkLst>
            <pc:docMk/>
            <pc:sldMk cId="990323884" sldId="308"/>
            <ac:picMk id="7" creationId="{C2934CD5-D699-4E95-BE6D-EE021BBE5964}"/>
          </ac:picMkLst>
        </pc:picChg>
        <pc:picChg chg="del">
          <ac:chgData name="Birgit Maria Niedner" userId="25be6e1d6a690aa3" providerId="LiveId" clId="{94E2CCA0-B7EF-4D27-A851-55C7DB3388AD}" dt="2019-09-23T07:53:17.535" v="1169" actId="478"/>
          <ac:picMkLst>
            <pc:docMk/>
            <pc:sldMk cId="990323884" sldId="308"/>
            <ac:picMk id="13" creationId="{3621C875-FE1C-4326-8583-345A3CA8AB0B}"/>
          </ac:picMkLst>
        </pc:picChg>
      </pc:sldChg>
      <pc:sldChg chg="addSp delSp modSp add delAnim modAnim">
        <pc:chgData name="Birgit Maria Niedner" userId="25be6e1d6a690aa3" providerId="LiveId" clId="{94E2CCA0-B7EF-4D27-A851-55C7DB3388AD}" dt="2019-10-04T16:48:40.105" v="1981" actId="113"/>
        <pc:sldMkLst>
          <pc:docMk/>
          <pc:sldMk cId="3729681882" sldId="309"/>
        </pc:sldMkLst>
        <pc:spChg chg="add del mod">
          <ac:chgData name="Birgit Maria Niedner" userId="25be6e1d6a690aa3" providerId="LiveId" clId="{94E2CCA0-B7EF-4D27-A851-55C7DB3388AD}" dt="2019-10-04T16:48:11.621" v="1976" actId="478"/>
          <ac:spMkLst>
            <pc:docMk/>
            <pc:sldMk cId="3729681882" sldId="309"/>
            <ac:spMk id="3" creationId="{CDB90EA6-59BF-4211-8E8D-3D0EBC51B2D3}"/>
          </ac:spMkLst>
        </pc:spChg>
        <pc:spChg chg="del">
          <ac:chgData name="Birgit Maria Niedner" userId="25be6e1d6a690aa3" providerId="LiveId" clId="{94E2CCA0-B7EF-4D27-A851-55C7DB3388AD}" dt="2019-10-04T16:48:08.858" v="1975" actId="478"/>
          <ac:spMkLst>
            <pc:docMk/>
            <pc:sldMk cId="3729681882" sldId="309"/>
            <ac:spMk id="4" creationId="{8A0FC4CC-3ADF-CC49-BEAF-BADDB91043CE}"/>
          </ac:spMkLst>
        </pc:spChg>
        <pc:spChg chg="del">
          <ac:chgData name="Birgit Maria Niedner" userId="25be6e1d6a690aa3" providerId="LiveId" clId="{94E2CCA0-B7EF-4D27-A851-55C7DB3388AD}" dt="2019-10-04T16:47:38.907" v="1971" actId="478"/>
          <ac:spMkLst>
            <pc:docMk/>
            <pc:sldMk cId="3729681882" sldId="309"/>
            <ac:spMk id="9" creationId="{DAFE148E-D8B1-8A4E-AB6E-E8D29AD3434B}"/>
          </ac:spMkLst>
        </pc:spChg>
        <pc:spChg chg="add mod">
          <ac:chgData name="Birgit Maria Niedner" userId="25be6e1d6a690aa3" providerId="LiveId" clId="{94E2CCA0-B7EF-4D27-A851-55C7DB3388AD}" dt="2019-10-04T16:48:40.105" v="1981" actId="113"/>
          <ac:spMkLst>
            <pc:docMk/>
            <pc:sldMk cId="3729681882" sldId="309"/>
            <ac:spMk id="10" creationId="{96B2848E-4707-423C-8DA3-5161C4C63F84}"/>
          </ac:spMkLst>
        </pc:spChg>
        <pc:spChg chg="del">
          <ac:chgData name="Birgit Maria Niedner" userId="25be6e1d6a690aa3" providerId="LiveId" clId="{94E2CCA0-B7EF-4D27-A851-55C7DB3388AD}" dt="2019-10-04T16:48:04.648" v="1974" actId="478"/>
          <ac:spMkLst>
            <pc:docMk/>
            <pc:sldMk cId="3729681882" sldId="309"/>
            <ac:spMk id="14" creationId="{08A0ADBE-5A25-284C-B1A7-EFEF3CD9BC11}"/>
          </ac:spMkLst>
        </pc:spChg>
        <pc:spChg chg="del">
          <ac:chgData name="Birgit Maria Niedner" userId="25be6e1d6a690aa3" providerId="LiveId" clId="{94E2CCA0-B7EF-4D27-A851-55C7DB3388AD}" dt="2019-10-04T16:48:14.071" v="1977" actId="478"/>
          <ac:spMkLst>
            <pc:docMk/>
            <pc:sldMk cId="3729681882" sldId="309"/>
            <ac:spMk id="20" creationId="{00995205-CA6B-5A40-BE6B-5A3E059BCC4B}"/>
          </ac:spMkLst>
        </pc:spChg>
        <pc:picChg chg="add">
          <ac:chgData name="Birgit Maria Niedner" userId="25be6e1d6a690aa3" providerId="LiveId" clId="{94E2CCA0-B7EF-4D27-A851-55C7DB3388AD}" dt="2019-10-04T16:48:21.561" v="1978"/>
          <ac:picMkLst>
            <pc:docMk/>
            <pc:sldMk cId="3729681882" sldId="309"/>
            <ac:picMk id="12" creationId="{D7431D3B-DE38-473A-9E9A-F5A103F96808}"/>
          </ac:picMkLst>
        </pc:picChg>
        <pc:picChg chg="add">
          <ac:chgData name="Birgit Maria Niedner" userId="25be6e1d6a690aa3" providerId="LiveId" clId="{94E2CCA0-B7EF-4D27-A851-55C7DB3388AD}" dt="2019-10-04T16:48:25.993" v="1979"/>
          <ac:picMkLst>
            <pc:docMk/>
            <pc:sldMk cId="3729681882" sldId="309"/>
            <ac:picMk id="13" creationId="{8EF0B1C6-66B2-4D1D-89C5-8416B4512682}"/>
          </ac:picMkLst>
        </pc:picChg>
        <pc:picChg chg="add">
          <ac:chgData name="Birgit Maria Niedner" userId="25be6e1d6a690aa3" providerId="LiveId" clId="{94E2CCA0-B7EF-4D27-A851-55C7DB3388AD}" dt="2019-10-04T16:48:32.058" v="1980"/>
          <ac:picMkLst>
            <pc:docMk/>
            <pc:sldMk cId="3729681882" sldId="309"/>
            <ac:picMk id="15" creationId="{C07BD696-74D1-4091-9372-DEB1CD6A6C56}"/>
          </ac:picMkLst>
        </pc:picChg>
      </pc:sldChg>
    </pc:docChg>
  </pc:docChgLst>
  <pc:docChgLst>
    <pc:chgData name="Birgit Maria Niedner" userId="25be6e1d6a690aa3" providerId="LiveId" clId="{9CABF19F-37C7-4C43-97D5-1A5891CACBD8}"/>
    <pc:docChg chg="custSel addSld modSld">
      <pc:chgData name="Birgit Maria Niedner" userId="25be6e1d6a690aa3" providerId="LiveId" clId="{9CABF19F-37C7-4C43-97D5-1A5891CACBD8}" dt="2020-10-24T06:01:46.910" v="11" actId="1076"/>
      <pc:docMkLst>
        <pc:docMk/>
      </pc:docMkLst>
      <pc:sldChg chg="addSp delSp modSp add mod delAnim">
        <pc:chgData name="Birgit Maria Niedner" userId="25be6e1d6a690aa3" providerId="LiveId" clId="{9CABF19F-37C7-4C43-97D5-1A5891CACBD8}" dt="2020-10-24T06:01:46.910" v="11" actId="1076"/>
        <pc:sldMkLst>
          <pc:docMk/>
          <pc:sldMk cId="2406367060" sldId="313"/>
        </pc:sldMkLst>
        <pc:spChg chg="del">
          <ac:chgData name="Birgit Maria Niedner" userId="25be6e1d6a690aa3" providerId="LiveId" clId="{9CABF19F-37C7-4C43-97D5-1A5891CACBD8}" dt="2020-10-24T06:00:49.207" v="4" actId="478"/>
          <ac:spMkLst>
            <pc:docMk/>
            <pc:sldMk cId="2406367060" sldId="313"/>
            <ac:spMk id="2" creationId="{878BD93B-C6D7-4546-AB81-0D3247E46CA4}"/>
          </ac:spMkLst>
        </pc:spChg>
        <pc:spChg chg="del">
          <ac:chgData name="Birgit Maria Niedner" userId="25be6e1d6a690aa3" providerId="LiveId" clId="{9CABF19F-37C7-4C43-97D5-1A5891CACBD8}" dt="2020-10-24T06:01:00.487" v="6" actId="478"/>
          <ac:spMkLst>
            <pc:docMk/>
            <pc:sldMk cId="2406367060" sldId="313"/>
            <ac:spMk id="6" creationId="{200D2720-0949-EC45-83C6-44210AFAFF34}"/>
          </ac:spMkLst>
        </pc:spChg>
        <pc:spChg chg="del">
          <ac:chgData name="Birgit Maria Niedner" userId="25be6e1d6a690aa3" providerId="LiveId" clId="{9CABF19F-37C7-4C43-97D5-1A5891CACBD8}" dt="2020-10-24T06:00:53.049" v="5" actId="478"/>
          <ac:spMkLst>
            <pc:docMk/>
            <pc:sldMk cId="2406367060" sldId="313"/>
            <ac:spMk id="17" creationId="{00000000-0000-0000-0000-000000000000}"/>
          </ac:spMkLst>
        </pc:spChg>
        <pc:picChg chg="del">
          <ac:chgData name="Birgit Maria Niedner" userId="25be6e1d6a690aa3" providerId="LiveId" clId="{9CABF19F-37C7-4C43-97D5-1A5891CACBD8}" dt="2020-10-24T06:00:44.457" v="3" actId="478"/>
          <ac:picMkLst>
            <pc:docMk/>
            <pc:sldMk cId="2406367060" sldId="313"/>
            <ac:picMk id="4" creationId="{07A9AB5E-8985-4E2D-90B4-D075D50926BD}"/>
          </ac:picMkLst>
        </pc:picChg>
        <pc:picChg chg="add mod">
          <ac:chgData name="Birgit Maria Niedner" userId="25be6e1d6a690aa3" providerId="LiveId" clId="{9CABF19F-37C7-4C43-97D5-1A5891CACBD8}" dt="2020-10-24T06:01:46.910" v="11" actId="1076"/>
          <ac:picMkLst>
            <pc:docMk/>
            <pc:sldMk cId="2406367060" sldId="313"/>
            <ac:picMk id="5" creationId="{F4BD7689-A22C-4FD7-A85F-3EAB4FC5DA7A}"/>
          </ac:picMkLst>
        </pc:picChg>
        <pc:picChg chg="del">
          <ac:chgData name="Birgit Maria Niedner" userId="25be6e1d6a690aa3" providerId="LiveId" clId="{9CABF19F-37C7-4C43-97D5-1A5891CACBD8}" dt="2020-10-24T06:00:38.561" v="1" actId="478"/>
          <ac:picMkLst>
            <pc:docMk/>
            <pc:sldMk cId="2406367060" sldId="313"/>
            <ac:picMk id="24" creationId="{98E1F709-7D24-4A73-9FD5-827C75FB17FB}"/>
          </ac:picMkLst>
        </pc:picChg>
        <pc:picChg chg="del">
          <ac:chgData name="Birgit Maria Niedner" userId="25be6e1d6a690aa3" providerId="LiveId" clId="{9CABF19F-37C7-4C43-97D5-1A5891CACBD8}" dt="2020-10-24T06:00:40.602" v="2" actId="478"/>
          <ac:picMkLst>
            <pc:docMk/>
            <pc:sldMk cId="2406367060" sldId="313"/>
            <ac:picMk id="25" creationId="{59DD427F-6016-4EF2-94C2-D2CF5998C681}"/>
          </ac:picMkLst>
        </pc:picChg>
      </pc:sldChg>
    </pc:docChg>
  </pc:docChgLst>
  <pc:docChgLst>
    <pc:chgData name="Birgit Maria Niedner" userId="25be6e1d6a690aa3" providerId="LiveId" clId="{9C51B6EB-094D-4A26-991B-F47649C00069}"/>
    <pc:docChg chg="custSel addSld modSld">
      <pc:chgData name="Birgit Maria Niedner" userId="25be6e1d6a690aa3" providerId="LiveId" clId="{9C51B6EB-094D-4A26-991B-F47649C00069}" dt="2020-10-22T09:08:49.684" v="434" actId="1076"/>
      <pc:docMkLst>
        <pc:docMk/>
      </pc:docMkLst>
      <pc:sldChg chg="modSp mod">
        <pc:chgData name="Birgit Maria Niedner" userId="25be6e1d6a690aa3" providerId="LiveId" clId="{9C51B6EB-094D-4A26-991B-F47649C00069}" dt="2020-10-22T09:08:49.684" v="434" actId="1076"/>
        <pc:sldMkLst>
          <pc:docMk/>
          <pc:sldMk cId="3957869610" sldId="295"/>
        </pc:sldMkLst>
        <pc:spChg chg="mod">
          <ac:chgData name="Birgit Maria Niedner" userId="25be6e1d6a690aa3" providerId="LiveId" clId="{9C51B6EB-094D-4A26-991B-F47649C00069}" dt="2020-10-22T09:08:21.731" v="428" actId="1076"/>
          <ac:spMkLst>
            <pc:docMk/>
            <pc:sldMk cId="3957869610" sldId="295"/>
            <ac:spMk id="2" creationId="{00000000-0000-0000-0000-000000000000}"/>
          </ac:spMkLst>
        </pc:spChg>
        <pc:spChg chg="mod">
          <ac:chgData name="Birgit Maria Niedner" userId="25be6e1d6a690aa3" providerId="LiveId" clId="{9C51B6EB-094D-4A26-991B-F47649C00069}" dt="2020-10-22T09:08:35.221" v="430" actId="113"/>
          <ac:spMkLst>
            <pc:docMk/>
            <pc:sldMk cId="3957869610" sldId="295"/>
            <ac:spMk id="3" creationId="{00000000-0000-0000-0000-000000000000}"/>
          </ac:spMkLst>
        </pc:spChg>
        <pc:spChg chg="mod">
          <ac:chgData name="Birgit Maria Niedner" userId="25be6e1d6a690aa3" providerId="LiveId" clId="{9C51B6EB-094D-4A26-991B-F47649C00069}" dt="2020-10-22T09:08:49.684" v="434" actId="1076"/>
          <ac:spMkLst>
            <pc:docMk/>
            <pc:sldMk cId="3957869610" sldId="295"/>
            <ac:spMk id="4" creationId="{00000000-0000-0000-0000-000000000000}"/>
          </ac:spMkLst>
        </pc:spChg>
      </pc:sldChg>
      <pc:sldChg chg="addSp delSp modSp mod">
        <pc:chgData name="Birgit Maria Niedner" userId="25be6e1d6a690aa3" providerId="LiveId" clId="{9C51B6EB-094D-4A26-991B-F47649C00069}" dt="2020-10-22T09:07:17.940" v="425" actId="1076"/>
        <pc:sldMkLst>
          <pc:docMk/>
          <pc:sldMk cId="1536434105" sldId="311"/>
        </pc:sldMkLst>
        <pc:spChg chg="add mod">
          <ac:chgData name="Birgit Maria Niedner" userId="25be6e1d6a690aa3" providerId="LiveId" clId="{9C51B6EB-094D-4A26-991B-F47649C00069}" dt="2020-10-22T09:05:43.553" v="410" actId="6549"/>
          <ac:spMkLst>
            <pc:docMk/>
            <pc:sldMk cId="1536434105" sldId="311"/>
            <ac:spMk id="3" creationId="{F8F2A418-4474-453F-BEC2-EF7E9357CEE1}"/>
          </ac:spMkLst>
        </pc:spChg>
        <pc:spChg chg="add mod">
          <ac:chgData name="Birgit Maria Niedner" userId="25be6e1d6a690aa3" providerId="LiveId" clId="{9C51B6EB-094D-4A26-991B-F47649C00069}" dt="2020-10-22T09:05:58.372" v="417" actId="6549"/>
          <ac:spMkLst>
            <pc:docMk/>
            <pc:sldMk cId="1536434105" sldId="311"/>
            <ac:spMk id="4" creationId="{26FF6EFB-AB37-4D22-8FC9-02E260B32936}"/>
          </ac:spMkLst>
        </pc:spChg>
        <pc:spChg chg="add mod">
          <ac:chgData name="Birgit Maria Niedner" userId="25be6e1d6a690aa3" providerId="LiveId" clId="{9C51B6EB-094D-4A26-991B-F47649C00069}" dt="2020-10-22T09:06:35.223" v="421" actId="1076"/>
          <ac:spMkLst>
            <pc:docMk/>
            <pc:sldMk cId="1536434105" sldId="311"/>
            <ac:spMk id="5" creationId="{04D3A672-337F-441D-B96C-9CADE636DB2D}"/>
          </ac:spMkLst>
        </pc:spChg>
        <pc:spChg chg="mod">
          <ac:chgData name="Birgit Maria Niedner" userId="25be6e1d6a690aa3" providerId="LiveId" clId="{9C51B6EB-094D-4A26-991B-F47649C00069}" dt="2020-10-22T09:06:13.409" v="418" actId="2711"/>
          <ac:spMkLst>
            <pc:docMk/>
            <pc:sldMk cId="1536434105" sldId="311"/>
            <ac:spMk id="9" creationId="{2750ED0C-7C58-4A56-9830-BD395718477B}"/>
          </ac:spMkLst>
        </pc:spChg>
        <pc:spChg chg="del">
          <ac:chgData name="Birgit Maria Niedner" userId="25be6e1d6a690aa3" providerId="LiveId" clId="{9C51B6EB-094D-4A26-991B-F47649C00069}" dt="2020-10-22T08:45:42.446" v="1" actId="478"/>
          <ac:spMkLst>
            <pc:docMk/>
            <pc:sldMk cId="1536434105" sldId="311"/>
            <ac:spMk id="10" creationId="{96B2848E-4707-423C-8DA3-5161C4C63F84}"/>
          </ac:spMkLst>
        </pc:spChg>
        <pc:spChg chg="del">
          <ac:chgData name="Birgit Maria Niedner" userId="25be6e1d6a690aa3" providerId="LiveId" clId="{9C51B6EB-094D-4A26-991B-F47649C00069}" dt="2020-10-22T08:45:46.424" v="2" actId="478"/>
          <ac:spMkLst>
            <pc:docMk/>
            <pc:sldMk cId="1536434105" sldId="311"/>
            <ac:spMk id="11" creationId="{800E21E8-2869-46B4-BDE7-34AFBF754A3A}"/>
          </ac:spMkLst>
        </pc:spChg>
        <pc:spChg chg="add mod">
          <ac:chgData name="Birgit Maria Niedner" userId="25be6e1d6a690aa3" providerId="LiveId" clId="{9C51B6EB-094D-4A26-991B-F47649C00069}" dt="2020-10-22T09:06:51.647" v="424" actId="14100"/>
          <ac:spMkLst>
            <pc:docMk/>
            <pc:sldMk cId="1536434105" sldId="311"/>
            <ac:spMk id="16" creationId="{218B9693-08DA-4A6D-9A8E-9545EB6C9038}"/>
          </ac:spMkLst>
        </pc:spChg>
        <pc:spChg chg="add mod">
          <ac:chgData name="Birgit Maria Niedner" userId="25be6e1d6a690aa3" providerId="LiveId" clId="{9C51B6EB-094D-4A26-991B-F47649C00069}" dt="2020-10-22T09:07:17.940" v="425" actId="1076"/>
          <ac:spMkLst>
            <pc:docMk/>
            <pc:sldMk cId="1536434105" sldId="311"/>
            <ac:spMk id="17" creationId="{520E89B5-97F0-4C29-838E-CC168FFE3000}"/>
          </ac:spMkLst>
        </pc:spChg>
        <pc:picChg chg="add mod">
          <ac:chgData name="Birgit Maria Niedner" userId="25be6e1d6a690aa3" providerId="LiveId" clId="{9C51B6EB-094D-4A26-991B-F47649C00069}" dt="2020-10-22T08:57:55.931" v="291" actId="1076"/>
          <ac:picMkLst>
            <pc:docMk/>
            <pc:sldMk cId="1536434105" sldId="311"/>
            <ac:picMk id="2" creationId="{23D73C75-7D21-4780-947F-B27909CF8B97}"/>
          </ac:picMkLst>
        </pc:picChg>
        <pc:picChg chg="mod">
          <ac:chgData name="Birgit Maria Niedner" userId="25be6e1d6a690aa3" providerId="LiveId" clId="{9C51B6EB-094D-4A26-991B-F47649C00069}" dt="2020-10-22T09:04:39.371" v="359" actId="1076"/>
          <ac:picMkLst>
            <pc:docMk/>
            <pc:sldMk cId="1536434105" sldId="311"/>
            <ac:picMk id="7" creationId="{3D103C1E-0860-4096-8638-D35D2859C2CD}"/>
          </ac:picMkLst>
        </pc:picChg>
      </pc:sldChg>
      <pc:sldChg chg="add">
        <pc:chgData name="Birgit Maria Niedner" userId="25be6e1d6a690aa3" providerId="LiveId" clId="{9C51B6EB-094D-4A26-991B-F47649C00069}" dt="2020-10-22T08:45:37.118" v="0"/>
        <pc:sldMkLst>
          <pc:docMk/>
          <pc:sldMk cId="3612484758" sldId="312"/>
        </pc:sldMkLst>
      </pc:sldChg>
    </pc:docChg>
  </pc:docChgLst>
  <pc:docChgLst>
    <pc:chgData name="Birgit Maria Niedner" userId="25be6e1d6a690aa3" providerId="LiveId" clId="{7AC2C2A7-B93D-47C4-9851-F2FF532E8928}"/>
    <pc:docChg chg="modSld">
      <pc:chgData name="Birgit Maria Niedner" userId="25be6e1d6a690aa3" providerId="LiveId" clId="{7AC2C2A7-B93D-47C4-9851-F2FF532E8928}" dt="2022-03-12T19:42:48.923" v="41" actId="20577"/>
      <pc:docMkLst>
        <pc:docMk/>
      </pc:docMkLst>
      <pc:sldChg chg="addSp modSp mod">
        <pc:chgData name="Birgit Maria Niedner" userId="25be6e1d6a690aa3" providerId="LiveId" clId="{7AC2C2A7-B93D-47C4-9851-F2FF532E8928}" dt="2022-03-12T19:42:48.923" v="41" actId="20577"/>
        <pc:sldMkLst>
          <pc:docMk/>
          <pc:sldMk cId="679455490" sldId="306"/>
        </pc:sldMkLst>
        <pc:spChg chg="mod">
          <ac:chgData name="Birgit Maria Niedner" userId="25be6e1d6a690aa3" providerId="LiveId" clId="{7AC2C2A7-B93D-47C4-9851-F2FF532E8928}" dt="2022-03-12T19:42:48.923" v="41" actId="20577"/>
          <ac:spMkLst>
            <pc:docMk/>
            <pc:sldMk cId="679455490" sldId="306"/>
            <ac:spMk id="22" creationId="{75929B15-72C9-324D-8112-88AA0E8E19D7}"/>
          </ac:spMkLst>
        </pc:spChg>
        <pc:picChg chg="add mod">
          <ac:chgData name="Birgit Maria Niedner" userId="25be6e1d6a690aa3" providerId="LiveId" clId="{7AC2C2A7-B93D-47C4-9851-F2FF532E8928}" dt="2022-03-12T19:41:40.150" v="30" actId="1076"/>
          <ac:picMkLst>
            <pc:docMk/>
            <pc:sldMk cId="679455490" sldId="306"/>
            <ac:picMk id="5" creationId="{960B59FA-6C70-4A13-9000-83D53476C46B}"/>
          </ac:picMkLst>
        </pc:picChg>
      </pc:sldChg>
    </pc:docChg>
  </pc:docChgLst>
  <pc:docChgLst>
    <pc:chgData name="Birgit Maria Niedner" userId="25be6e1d6a690aa3" providerId="LiveId" clId="{C36CFA14-F78E-4CDD-AA91-97832C8B5E55}"/>
    <pc:docChg chg="custSel modSld">
      <pc:chgData name="Birgit Maria Niedner" userId="25be6e1d6a690aa3" providerId="LiveId" clId="{C36CFA14-F78E-4CDD-AA91-97832C8B5E55}" dt="2019-10-04T16:04:30.545" v="22" actId="478"/>
      <pc:docMkLst>
        <pc:docMk/>
      </pc:docMkLst>
      <pc:sldChg chg="addSp delSp modSp">
        <pc:chgData name="Birgit Maria Niedner" userId="25be6e1d6a690aa3" providerId="LiveId" clId="{C36CFA14-F78E-4CDD-AA91-97832C8B5E55}" dt="2019-10-04T16:04:30.545" v="22" actId="478"/>
        <pc:sldMkLst>
          <pc:docMk/>
          <pc:sldMk cId="316247980" sldId="269"/>
        </pc:sldMkLst>
        <pc:picChg chg="add del mod">
          <ac:chgData name="Birgit Maria Niedner" userId="25be6e1d6a690aa3" providerId="LiveId" clId="{C36CFA14-F78E-4CDD-AA91-97832C8B5E55}" dt="2019-10-04T16:04:13.471" v="18" actId="478"/>
          <ac:picMkLst>
            <pc:docMk/>
            <pc:sldMk cId="316247980" sldId="269"/>
            <ac:picMk id="3" creationId="{0E85AE18-8946-4C5F-951F-458F550E0A25}"/>
          </ac:picMkLst>
        </pc:picChg>
        <pc:picChg chg="add del mod">
          <ac:chgData name="Birgit Maria Niedner" userId="25be6e1d6a690aa3" providerId="LiveId" clId="{C36CFA14-F78E-4CDD-AA91-97832C8B5E55}" dt="2019-10-04T16:04:30.545" v="22" actId="478"/>
          <ac:picMkLst>
            <pc:docMk/>
            <pc:sldMk cId="316247980" sldId="269"/>
            <ac:picMk id="5" creationId="{69016D59-0C02-4BE7-8C83-7296886FF0D0}"/>
          </ac:picMkLst>
        </pc:picChg>
      </pc:sldChg>
    </pc:docChg>
  </pc:docChgLst>
  <pc:docChgLst>
    <pc:chgData name="Birgit Maria Niedner" userId="25be6e1d6a690aa3" providerId="LiveId" clId="{7479C306-5F43-4229-A633-12A7570D1D56}"/>
    <pc:docChg chg="undo custSel addSld delSld modSld">
      <pc:chgData name="Birgit Maria Niedner" userId="25be6e1d6a690aa3" providerId="LiveId" clId="{7479C306-5F43-4229-A633-12A7570D1D56}" dt="2021-06-22T08:02:26.260" v="73" actId="2711"/>
      <pc:docMkLst>
        <pc:docMk/>
      </pc:docMkLst>
      <pc:sldChg chg="modSp mod">
        <pc:chgData name="Birgit Maria Niedner" userId="25be6e1d6a690aa3" providerId="LiveId" clId="{7479C306-5F43-4229-A633-12A7570D1D56}" dt="2021-06-22T08:02:26.260" v="73" actId="2711"/>
        <pc:sldMkLst>
          <pc:docMk/>
          <pc:sldMk cId="2937332021" sldId="259"/>
        </pc:sldMkLst>
        <pc:spChg chg="mod">
          <ac:chgData name="Birgit Maria Niedner" userId="25be6e1d6a690aa3" providerId="LiveId" clId="{7479C306-5F43-4229-A633-12A7570D1D56}" dt="2021-06-22T08:01:53.731" v="71" actId="1076"/>
          <ac:spMkLst>
            <pc:docMk/>
            <pc:sldMk cId="2937332021" sldId="259"/>
            <ac:spMk id="2" creationId="{00000000-0000-0000-0000-000000000000}"/>
          </ac:spMkLst>
        </pc:spChg>
        <pc:spChg chg="mod">
          <ac:chgData name="Birgit Maria Niedner" userId="25be6e1d6a690aa3" providerId="LiveId" clId="{7479C306-5F43-4229-A633-12A7570D1D56}" dt="2021-06-22T08:02:26.260" v="73" actId="2711"/>
          <ac:spMkLst>
            <pc:docMk/>
            <pc:sldMk cId="2937332021" sldId="259"/>
            <ac:spMk id="5" creationId="{00000000-0000-0000-0000-000000000000}"/>
          </ac:spMkLst>
        </pc:spChg>
        <pc:spChg chg="mod">
          <ac:chgData name="Birgit Maria Niedner" userId="25be6e1d6a690aa3" providerId="LiveId" clId="{7479C306-5F43-4229-A633-12A7570D1D56}" dt="2021-06-22T08:02:15.714" v="72" actId="2711"/>
          <ac:spMkLst>
            <pc:docMk/>
            <pc:sldMk cId="2937332021" sldId="259"/>
            <ac:spMk id="8" creationId="{D7A077E6-3779-4232-8B13-28E3707062FC}"/>
          </ac:spMkLst>
        </pc:spChg>
      </pc:sldChg>
      <pc:sldChg chg="modSp">
        <pc:chgData name="Birgit Maria Niedner" userId="25be6e1d6a690aa3" providerId="LiveId" clId="{7479C306-5F43-4229-A633-12A7570D1D56}" dt="2021-06-22T07:32:10.655" v="0" actId="6549"/>
        <pc:sldMkLst>
          <pc:docMk/>
          <pc:sldMk cId="2432978573" sldId="301"/>
        </pc:sldMkLst>
        <pc:spChg chg="mod">
          <ac:chgData name="Birgit Maria Niedner" userId="25be6e1d6a690aa3" providerId="LiveId" clId="{7479C306-5F43-4229-A633-12A7570D1D56}" dt="2021-06-22T07:32:10.655" v="0" actId="6549"/>
          <ac:spMkLst>
            <pc:docMk/>
            <pc:sldMk cId="2432978573" sldId="301"/>
            <ac:spMk id="19" creationId="{936A4E34-232F-4988-B67D-258D219C6F0E}"/>
          </ac:spMkLst>
        </pc:spChg>
      </pc:sldChg>
      <pc:sldChg chg="addSp delSp modSp mod">
        <pc:chgData name="Birgit Maria Niedner" userId="25be6e1d6a690aa3" providerId="LiveId" clId="{7479C306-5F43-4229-A633-12A7570D1D56}" dt="2021-06-22T07:59:45.903" v="67" actId="478"/>
        <pc:sldMkLst>
          <pc:docMk/>
          <pc:sldMk cId="679455490" sldId="306"/>
        </pc:sldMkLst>
        <pc:spChg chg="add del mod">
          <ac:chgData name="Birgit Maria Niedner" userId="25be6e1d6a690aa3" providerId="LiveId" clId="{7479C306-5F43-4229-A633-12A7570D1D56}" dt="2021-06-22T07:59:45.903" v="67" actId="478"/>
          <ac:spMkLst>
            <pc:docMk/>
            <pc:sldMk cId="679455490" sldId="306"/>
            <ac:spMk id="11" creationId="{EAD443F4-C70D-4020-A377-7BC86F55029F}"/>
          </ac:spMkLst>
        </pc:spChg>
      </pc:sldChg>
      <pc:sldChg chg="del">
        <pc:chgData name="Birgit Maria Niedner" userId="25be6e1d6a690aa3" providerId="LiveId" clId="{7479C306-5F43-4229-A633-12A7570D1D56}" dt="2021-06-22T07:58:09.844" v="53" actId="47"/>
        <pc:sldMkLst>
          <pc:docMk/>
          <pc:sldMk cId="1536434105" sldId="311"/>
        </pc:sldMkLst>
      </pc:sldChg>
      <pc:sldChg chg="delSp modSp add mod delAnim">
        <pc:chgData name="Birgit Maria Niedner" userId="25be6e1d6a690aa3" providerId="LiveId" clId="{7479C306-5F43-4229-A633-12A7570D1D56}" dt="2021-06-22T07:38:45.808" v="16" actId="1076"/>
        <pc:sldMkLst>
          <pc:docMk/>
          <pc:sldMk cId="965189224" sldId="314"/>
        </pc:sldMkLst>
        <pc:spChg chg="del">
          <ac:chgData name="Birgit Maria Niedner" userId="25be6e1d6a690aa3" providerId="LiveId" clId="{7479C306-5F43-4229-A633-12A7570D1D56}" dt="2021-06-22T07:37:43.107" v="5" actId="478"/>
          <ac:spMkLst>
            <pc:docMk/>
            <pc:sldMk cId="965189224" sldId="314"/>
            <ac:spMk id="6" creationId="{200D2720-0949-EC45-83C6-44210AFAFF34}"/>
          </ac:spMkLst>
        </pc:spChg>
        <pc:spChg chg="del">
          <ac:chgData name="Birgit Maria Niedner" userId="25be6e1d6a690aa3" providerId="LiveId" clId="{7479C306-5F43-4229-A633-12A7570D1D56}" dt="2021-06-22T07:37:29.854" v="2" actId="478"/>
          <ac:spMkLst>
            <pc:docMk/>
            <pc:sldMk cId="965189224" sldId="314"/>
            <ac:spMk id="7" creationId="{53B1AC24-8D52-FB43-9A37-5A62D5094540}"/>
          </ac:spMkLst>
        </pc:spChg>
        <pc:spChg chg="mod">
          <ac:chgData name="Birgit Maria Niedner" userId="25be6e1d6a690aa3" providerId="LiveId" clId="{7479C306-5F43-4229-A633-12A7570D1D56}" dt="2021-06-22T07:38:45.808" v="16" actId="1076"/>
          <ac:spMkLst>
            <pc:docMk/>
            <pc:sldMk cId="965189224" sldId="314"/>
            <ac:spMk id="8" creationId="{793F7572-A818-44FF-9CB2-577B43CFAB75}"/>
          </ac:spMkLst>
        </pc:spChg>
        <pc:spChg chg="del">
          <ac:chgData name="Birgit Maria Niedner" userId="25be6e1d6a690aa3" providerId="LiveId" clId="{7479C306-5F43-4229-A633-12A7570D1D56}" dt="2021-06-22T07:37:32.362" v="3" actId="478"/>
          <ac:spMkLst>
            <pc:docMk/>
            <pc:sldMk cId="965189224" sldId="314"/>
            <ac:spMk id="11" creationId="{53B1AC24-8D52-FB43-9A37-5A62D5094540}"/>
          </ac:spMkLst>
        </pc:spChg>
        <pc:spChg chg="del">
          <ac:chgData name="Birgit Maria Niedner" userId="25be6e1d6a690aa3" providerId="LiveId" clId="{7479C306-5F43-4229-A633-12A7570D1D56}" dt="2021-06-22T07:37:35.055" v="4" actId="478"/>
          <ac:spMkLst>
            <pc:docMk/>
            <pc:sldMk cId="965189224" sldId="314"/>
            <ac:spMk id="21" creationId="{E4C8CC19-90D8-4699-A35B-3F0117F7D439}"/>
          </ac:spMkLst>
        </pc:spChg>
        <pc:picChg chg="mod">
          <ac:chgData name="Birgit Maria Niedner" userId="25be6e1d6a690aa3" providerId="LiveId" clId="{7479C306-5F43-4229-A633-12A7570D1D56}" dt="2021-06-22T07:38:34.649" v="15" actId="1076"/>
          <ac:picMkLst>
            <pc:docMk/>
            <pc:sldMk cId="965189224" sldId="314"/>
            <ac:picMk id="9" creationId="{010DD644-6417-4178-A46F-DF173EB9BF81}"/>
          </ac:picMkLst>
        </pc:picChg>
        <pc:picChg chg="mod">
          <ac:chgData name="Birgit Maria Niedner" userId="25be6e1d6a690aa3" providerId="LiveId" clId="{7479C306-5F43-4229-A633-12A7570D1D56}" dt="2021-06-22T07:38:23.517" v="12" actId="14100"/>
          <ac:picMkLst>
            <pc:docMk/>
            <pc:sldMk cId="965189224" sldId="314"/>
            <ac:picMk id="12" creationId="{28B17D13-1D6F-4934-814E-1DD705471F3B}"/>
          </ac:picMkLst>
        </pc:picChg>
        <pc:picChg chg="mod">
          <ac:chgData name="Birgit Maria Niedner" userId="25be6e1d6a690aa3" providerId="LiveId" clId="{7479C306-5F43-4229-A633-12A7570D1D56}" dt="2021-06-22T07:38:23.517" v="12" actId="14100"/>
          <ac:picMkLst>
            <pc:docMk/>
            <pc:sldMk cId="965189224" sldId="314"/>
            <ac:picMk id="13" creationId="{4C84DF20-2F2B-48DD-964D-BBB6FDB45019}"/>
          </ac:picMkLst>
        </pc:picChg>
        <pc:picChg chg="mod">
          <ac:chgData name="Birgit Maria Niedner" userId="25be6e1d6a690aa3" providerId="LiveId" clId="{7479C306-5F43-4229-A633-12A7570D1D56}" dt="2021-06-22T07:38:23.517" v="12" actId="14100"/>
          <ac:picMkLst>
            <pc:docMk/>
            <pc:sldMk cId="965189224" sldId="314"/>
            <ac:picMk id="14" creationId="{57610702-1C5A-4397-9DF5-7C51F9AB4EB2}"/>
          </ac:picMkLst>
        </pc:picChg>
        <pc:picChg chg="mod">
          <ac:chgData name="Birgit Maria Niedner" userId="25be6e1d6a690aa3" providerId="LiveId" clId="{7479C306-5F43-4229-A633-12A7570D1D56}" dt="2021-06-22T07:38:23.517" v="12" actId="14100"/>
          <ac:picMkLst>
            <pc:docMk/>
            <pc:sldMk cId="965189224" sldId="314"/>
            <ac:picMk id="15" creationId="{F7549B56-AE7E-47FB-8983-7A7346CA7B25}"/>
          </ac:picMkLst>
        </pc:picChg>
        <pc:picChg chg="mod">
          <ac:chgData name="Birgit Maria Niedner" userId="25be6e1d6a690aa3" providerId="LiveId" clId="{7479C306-5F43-4229-A633-12A7570D1D56}" dt="2021-06-22T07:38:23.517" v="12" actId="14100"/>
          <ac:picMkLst>
            <pc:docMk/>
            <pc:sldMk cId="965189224" sldId="314"/>
            <ac:picMk id="16" creationId="{7D2331D9-1509-42B2-A522-5EBBB21AB745}"/>
          </ac:picMkLst>
        </pc:picChg>
        <pc:picChg chg="mod">
          <ac:chgData name="Birgit Maria Niedner" userId="25be6e1d6a690aa3" providerId="LiveId" clId="{7479C306-5F43-4229-A633-12A7570D1D56}" dt="2021-06-22T07:38:23.517" v="12" actId="14100"/>
          <ac:picMkLst>
            <pc:docMk/>
            <pc:sldMk cId="965189224" sldId="314"/>
            <ac:picMk id="17" creationId="{2348D493-2770-44B9-BBAC-3E0F3DA7610E}"/>
          </ac:picMkLst>
        </pc:picChg>
        <pc:picChg chg="mod">
          <ac:chgData name="Birgit Maria Niedner" userId="25be6e1d6a690aa3" providerId="LiveId" clId="{7479C306-5F43-4229-A633-12A7570D1D56}" dt="2021-06-22T07:38:23.517" v="12" actId="14100"/>
          <ac:picMkLst>
            <pc:docMk/>
            <pc:sldMk cId="965189224" sldId="314"/>
            <ac:picMk id="18" creationId="{031A6D78-53B3-4886-BAB6-C39B7DEAB061}"/>
          </ac:picMkLst>
        </pc:picChg>
        <pc:picChg chg="mod">
          <ac:chgData name="Birgit Maria Niedner" userId="25be6e1d6a690aa3" providerId="LiveId" clId="{7479C306-5F43-4229-A633-12A7570D1D56}" dt="2021-06-22T07:38:23.517" v="12" actId="14100"/>
          <ac:picMkLst>
            <pc:docMk/>
            <pc:sldMk cId="965189224" sldId="314"/>
            <ac:picMk id="19" creationId="{17B141CF-7303-4F85-A831-5B9B441176E9}"/>
          </ac:picMkLst>
        </pc:picChg>
      </pc:sldChg>
      <pc:sldChg chg="addSp delSp modSp add mod">
        <pc:chgData name="Birgit Maria Niedner" userId="25be6e1d6a690aa3" providerId="LiveId" clId="{7479C306-5F43-4229-A633-12A7570D1D56}" dt="2021-06-22T07:54:53.367" v="52" actId="1076"/>
        <pc:sldMkLst>
          <pc:docMk/>
          <pc:sldMk cId="3095711595" sldId="315"/>
        </pc:sldMkLst>
        <pc:spChg chg="mod">
          <ac:chgData name="Birgit Maria Niedner" userId="25be6e1d6a690aa3" providerId="LiveId" clId="{7479C306-5F43-4229-A633-12A7570D1D56}" dt="2021-06-22T07:54:00.432" v="45" actId="20577"/>
          <ac:spMkLst>
            <pc:docMk/>
            <pc:sldMk cId="3095711595" sldId="315"/>
            <ac:spMk id="6" creationId="{200D2720-0949-EC45-83C6-44210AFAFF34}"/>
          </ac:spMkLst>
        </pc:spChg>
        <pc:spChg chg="add del">
          <ac:chgData name="Birgit Maria Niedner" userId="25be6e1d6a690aa3" providerId="LiveId" clId="{7479C306-5F43-4229-A633-12A7570D1D56}" dt="2021-06-22T07:54:19.071" v="46" actId="478"/>
          <ac:spMkLst>
            <pc:docMk/>
            <pc:sldMk cId="3095711595" sldId="315"/>
            <ac:spMk id="7" creationId="{53B1AC24-8D52-FB43-9A37-5A62D5094540}"/>
          </ac:spMkLst>
        </pc:spChg>
        <pc:spChg chg="del">
          <ac:chgData name="Birgit Maria Niedner" userId="25be6e1d6a690aa3" providerId="LiveId" clId="{7479C306-5F43-4229-A633-12A7570D1D56}" dt="2021-06-22T07:53:34.510" v="18" actId="478"/>
          <ac:spMkLst>
            <pc:docMk/>
            <pc:sldMk cId="3095711595" sldId="315"/>
            <ac:spMk id="14" creationId="{B8A8FDAE-DF71-47AD-8984-0CF595C78D4D}"/>
          </ac:spMkLst>
        </pc:spChg>
        <pc:picChg chg="add del mod">
          <ac:chgData name="Birgit Maria Niedner" userId="25be6e1d6a690aa3" providerId="LiveId" clId="{7479C306-5F43-4229-A633-12A7570D1D56}" dt="2021-06-22T07:54:33.156" v="48" actId="1076"/>
          <ac:picMkLst>
            <pc:docMk/>
            <pc:sldMk cId="3095711595" sldId="315"/>
            <ac:picMk id="9" creationId="{AFECFD11-DB5D-4B79-8FA7-CFE970E60866}"/>
          </ac:picMkLst>
        </pc:picChg>
        <pc:picChg chg="mod ord">
          <ac:chgData name="Birgit Maria Niedner" userId="25be6e1d6a690aa3" providerId="LiveId" clId="{7479C306-5F43-4229-A633-12A7570D1D56}" dt="2021-06-22T07:54:53.367" v="52" actId="1076"/>
          <ac:picMkLst>
            <pc:docMk/>
            <pc:sldMk cId="3095711595" sldId="315"/>
            <ac:picMk id="10" creationId="{962C5820-1543-4E2A-92EE-68652D5789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10654E5-3C4A-4D1E-B171-5CF662E1E1A7}" type="datetimeFigureOut">
              <a:rPr lang="en-US" smtClean="0"/>
              <a:t>2/19/2024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43D95168-380D-4FA9-A634-F796D69BBB58}" type="slidenum">
              <a:rPr lang="en-US" smtClean="0"/>
              <a:t>‹Nr.›</a:t>
            </a:fld>
            <a:endParaRPr lang="en-US"/>
          </a:p>
        </p:txBody>
      </p:sp>
    </p:spTree>
    <p:extLst>
      <p:ext uri="{BB962C8B-B14F-4D97-AF65-F5344CB8AC3E}">
        <p14:creationId xmlns:p14="http://schemas.microsoft.com/office/powerpoint/2010/main" val="380918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Introduce yourself</a:t>
            </a:r>
            <a:endParaRPr lang="en-US" baseline="0"/>
          </a:p>
          <a:p>
            <a:pPr marL="181154" indent="-181154">
              <a:buFontTx/>
              <a:buChar char="-"/>
            </a:pPr>
            <a:r>
              <a:rPr lang="en-US" baseline="0"/>
              <a:t>Share a story that explains why the AromaTouch Technique is important to you</a:t>
            </a:r>
          </a:p>
          <a:p>
            <a:pPr marL="181154" indent="-181154">
              <a:buFontTx/>
              <a:buChar char="-"/>
            </a:pPr>
            <a:r>
              <a:rPr lang="en-US" baseline="0"/>
              <a:t>Distinguish between massage and technique</a:t>
            </a:r>
          </a:p>
          <a:p>
            <a:pPr marL="181154" indent="-181154">
              <a:buFontTx/>
              <a:buChar char="-"/>
            </a:pPr>
            <a:r>
              <a:rPr lang="en-US" baseline="0"/>
              <a:t>Tell your students to write down five names by the end of class that they know could benefit from an AromaTouch Technique</a:t>
            </a:r>
          </a:p>
          <a:p>
            <a:pPr marL="181154" indent="-181154">
              <a:buFontTx/>
              <a:buChar char="-"/>
            </a:pP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3347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Our bodies neurological processes are constantly in flux.</a:t>
            </a:r>
            <a:r>
              <a:rPr lang="en-US" baseline="0"/>
              <a:t> </a:t>
            </a:r>
            <a:r>
              <a:rPr lang="en-US"/>
              <a:t>What</a:t>
            </a:r>
            <a:r>
              <a:rPr lang="en-US" baseline="0"/>
              <a:t> we are talking about is the Autonomic Nervous System. It impacts every function of our body. We don’t consider it or talk about it because it is automatic and yet it impacts our everyday wellness and health. Our hearts automatically beat, our eyes naturally blink, we naturally breathe air… This is the Parasympathetic Nervous System or “Rest and Digest” part of the nervous system. The other side of our nervous system is the Sympathetic Nervous System which is our “Fight or Flight” response when our body is feeling threatened, etc.</a:t>
            </a:r>
            <a:br>
              <a:rPr lang="en-US" baseline="0"/>
            </a:br>
            <a:endParaRPr lang="en-US" baseline="0"/>
          </a:p>
          <a:p>
            <a:pPr marL="181154" indent="-181154">
              <a:buFontTx/>
              <a:buChar char="-"/>
            </a:pPr>
            <a:r>
              <a:rPr lang="en-US" baseline="0"/>
              <a:t>Our bodies are constantly fluctuating between the two everyday every second. The problem is when we are out of balance, our bodies may be functioning more in one or the other rather than the two being in harmony with each other. How many of you know someone suffering some major digestive issues? AND they are constantly under intense stress? Have you ever considered the fact that their autonomic nervous system is out of balance therefore their parasympathetic “rest and digest” is not functioning the way it should?</a:t>
            </a:r>
          </a:p>
          <a:p>
            <a:endParaRPr lang="en-US" baseline="0"/>
          </a:p>
          <a:p>
            <a:pPr marL="181154" indent="-181154" defTabSz="966155">
              <a:spcBef>
                <a:spcPct val="0"/>
              </a:spcBef>
              <a:spcAft>
                <a:spcPct val="0"/>
              </a:spcAft>
              <a:buFontTx/>
              <a:buChar char="-"/>
              <a:defRPr/>
            </a:pPr>
            <a:r>
              <a:rPr lang="en-US" baseline="0"/>
              <a:t>We are addressing these two sides of the nervous system through the AromaTouch Technique which means we are able to help the body get the reset it deserves. Our bodies are able to heal themselves when they are in a state of homeostasis. </a:t>
            </a:r>
          </a:p>
          <a:p>
            <a:pPr marL="181154" indent="-181154">
              <a:buFontTx/>
              <a:buChar char="-"/>
            </a:pPr>
            <a:endParaRPr lang="en-US" baseline="0"/>
          </a:p>
          <a:p>
            <a:pPr marL="181154" indent="-181154">
              <a:buFontTx/>
              <a:buChar char="-"/>
            </a:pPr>
            <a:r>
              <a:rPr lang="en-US" baseline="0"/>
              <a:t>Example: Hanging a picture and using a level, we want the bubble to be in the middle as often and as long as possible! </a:t>
            </a:r>
          </a:p>
        </p:txBody>
      </p:sp>
      <p:sp>
        <p:nvSpPr>
          <p:cNvPr id="4" name="Slide Number Placeholder 3"/>
          <p:cNvSpPr>
            <a:spLocks noGrp="1"/>
          </p:cNvSpPr>
          <p:nvPr>
            <p:ph type="sldNum" sz="quarter" idx="10"/>
          </p:nvPr>
        </p:nvSpPr>
        <p:spPr/>
        <p:txBody>
          <a:bodyPr/>
          <a:lstStyle/>
          <a:p>
            <a:fld id="{43D95168-380D-4FA9-A634-F796D69BBB58}" type="slidenum">
              <a:rPr lang="en-US" smtClean="0"/>
              <a:t>10</a:t>
            </a:fld>
            <a:endParaRPr lang="en-US"/>
          </a:p>
        </p:txBody>
      </p:sp>
    </p:spTree>
    <p:extLst>
      <p:ext uri="{BB962C8B-B14F-4D97-AF65-F5344CB8AC3E}">
        <p14:creationId xmlns:p14="http://schemas.microsoft.com/office/powerpoint/2010/main" val="23989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The Nervous System of the Body responds to touch in a profound</a:t>
            </a:r>
            <a:r>
              <a:rPr lang="en-US" baseline="0"/>
              <a:t> way. There was a s</a:t>
            </a:r>
            <a:r>
              <a:rPr lang="en-US"/>
              <a:t>tudy that found that the</a:t>
            </a:r>
            <a:r>
              <a:rPr lang="en-US" baseline="0"/>
              <a:t> lighter the touch, the more heightened the response from the nervous system was! </a:t>
            </a:r>
          </a:p>
          <a:p>
            <a:endParaRPr lang="en-US" baseline="0"/>
          </a:p>
          <a:p>
            <a:pPr marL="181154" indent="-181154">
              <a:buFontTx/>
              <a:buChar char="-"/>
            </a:pPr>
            <a:r>
              <a:rPr lang="en-US" baseline="0"/>
              <a:t>This is where we need to reinforce how the touch needs to be! Light Touch vs Massage and Confident Touch vs Deep Tissue</a:t>
            </a:r>
          </a:p>
          <a:p>
            <a:endParaRPr lang="en-US" baseline="0"/>
          </a:p>
          <a:p>
            <a:pPr marL="181154" indent="-181154">
              <a:buFontTx/>
              <a:buChar char="-"/>
            </a:pPr>
            <a:r>
              <a:rPr lang="en-US" baseline="0"/>
              <a:t>Example of when you feel something that you don’t even see because your neurological feedback is stimulated more powerfully</a:t>
            </a:r>
          </a:p>
          <a:p>
            <a:endParaRPr lang="en-US" baseline="0"/>
          </a:p>
          <a:p>
            <a:pPr marL="181154" indent="-181154">
              <a:buFontTx/>
              <a:buChar char="-"/>
            </a:pPr>
            <a:r>
              <a:rPr lang="en-US" baseline="0"/>
              <a:t>This is what sets it apart – this type of touch</a:t>
            </a:r>
          </a:p>
          <a:p>
            <a:pPr marL="181154" indent="-181154">
              <a:buFontTx/>
              <a:buChar char="-"/>
            </a:pP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7171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Our bodies neurological processes are constantly in flux.</a:t>
            </a:r>
            <a:r>
              <a:rPr lang="en-US" baseline="0"/>
              <a:t> </a:t>
            </a:r>
            <a:r>
              <a:rPr lang="en-US"/>
              <a:t>What</a:t>
            </a:r>
            <a:r>
              <a:rPr lang="en-US" baseline="0"/>
              <a:t> we are talking about is the Autonomic Nervous System. It impacts every function of our body. We don’t consider it or talk about it because it is automatic and yet it impacts our everyday wellness and health. Our hearts automatically beat, our eyes naturally blink, we naturally breathe air… This is the Parasympathetic Nervous System or “Rest and Digest” part of the nervous system. The other side of our nervous system is the Sympathetic Nervous System which is our “Fight or Flight” response when our body is feeling threatened, etc.</a:t>
            </a:r>
            <a:br>
              <a:rPr lang="en-US" baseline="0"/>
            </a:br>
            <a:endParaRPr lang="en-US" baseline="0"/>
          </a:p>
          <a:p>
            <a:pPr marL="181154" indent="-181154">
              <a:buFontTx/>
              <a:buChar char="-"/>
            </a:pPr>
            <a:r>
              <a:rPr lang="en-US" baseline="0"/>
              <a:t>Our bodies are constantly fluctuating between the two everyday every second. The problem is when we are out of balance, our bodies may be functioning more in one or the other rather than the two being in harmony with each other. How many of you know someone suffering some major digestive issues? AND they are constantly under intense stress? Have you ever considered the fact that their autonomic nervous system is out of balance therefore their parasympathetic “rest and digest” is not functioning the way it should?</a:t>
            </a:r>
          </a:p>
          <a:p>
            <a:endParaRPr lang="en-US" baseline="0"/>
          </a:p>
          <a:p>
            <a:pPr marL="181154" indent="-181154" defTabSz="966155">
              <a:spcBef>
                <a:spcPct val="0"/>
              </a:spcBef>
              <a:spcAft>
                <a:spcPct val="0"/>
              </a:spcAft>
              <a:buFontTx/>
              <a:buChar char="-"/>
              <a:defRPr/>
            </a:pPr>
            <a:r>
              <a:rPr lang="en-US" baseline="0"/>
              <a:t>We are addressing these two sides of the nervous system through the AromaTouch Technique which means we are able to help the body get the reset it deserves. Our bodies are able to heal themselves when they are in a state of homeostasis. </a:t>
            </a:r>
          </a:p>
          <a:p>
            <a:pPr marL="181154" indent="-181154">
              <a:buFontTx/>
              <a:buChar char="-"/>
            </a:pPr>
            <a:endParaRPr lang="en-US" baseline="0"/>
          </a:p>
          <a:p>
            <a:pPr marL="181154" indent="-181154">
              <a:buFontTx/>
              <a:buChar char="-"/>
            </a:pPr>
            <a:r>
              <a:rPr lang="en-US" baseline="0"/>
              <a:t>Example: Hanging a picture and using a level, we want the bubble to be in the middle as often and as long as possible! </a:t>
            </a:r>
          </a:p>
        </p:txBody>
      </p:sp>
      <p:sp>
        <p:nvSpPr>
          <p:cNvPr id="4" name="Slide Number Placeholder 3"/>
          <p:cNvSpPr>
            <a:spLocks noGrp="1"/>
          </p:cNvSpPr>
          <p:nvPr>
            <p:ph type="sldNum" sz="quarter" idx="10"/>
          </p:nvPr>
        </p:nvSpPr>
        <p:spPr/>
        <p:txBody>
          <a:bodyPr/>
          <a:lstStyle/>
          <a:p>
            <a:fld id="{43D95168-380D-4FA9-A634-F796D69BBB58}" type="slidenum">
              <a:rPr lang="en-US" smtClean="0"/>
              <a:t>12</a:t>
            </a:fld>
            <a:endParaRPr lang="en-US"/>
          </a:p>
        </p:txBody>
      </p:sp>
    </p:spTree>
    <p:extLst>
      <p:ext uri="{BB962C8B-B14F-4D97-AF65-F5344CB8AC3E}">
        <p14:creationId xmlns:p14="http://schemas.microsoft.com/office/powerpoint/2010/main" val="304903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The Nervous System of the Body responds to touch in a profound</a:t>
            </a:r>
            <a:r>
              <a:rPr lang="en-US" baseline="0"/>
              <a:t> way. There was a s</a:t>
            </a:r>
            <a:r>
              <a:rPr lang="en-US"/>
              <a:t>tudy that found that the</a:t>
            </a:r>
            <a:r>
              <a:rPr lang="en-US" baseline="0"/>
              <a:t> lighter the touch, the more heightened the response from the nervous system was! </a:t>
            </a:r>
          </a:p>
          <a:p>
            <a:endParaRPr lang="en-US" baseline="0"/>
          </a:p>
          <a:p>
            <a:pPr marL="181154" indent="-181154">
              <a:buFontTx/>
              <a:buChar char="-"/>
            </a:pPr>
            <a:r>
              <a:rPr lang="en-US" baseline="0"/>
              <a:t>This is where we need to reinforce how the touch needs to be! Light Touch vs Massage and Confident Touch vs Deep Tissue</a:t>
            </a:r>
          </a:p>
          <a:p>
            <a:endParaRPr lang="en-US" baseline="0"/>
          </a:p>
          <a:p>
            <a:pPr marL="181154" indent="-181154">
              <a:buFontTx/>
              <a:buChar char="-"/>
            </a:pPr>
            <a:r>
              <a:rPr lang="en-US" baseline="0"/>
              <a:t>Example of when you feel something that you don’t even see because your neurological feedback is stimulated more powerfully</a:t>
            </a:r>
          </a:p>
          <a:p>
            <a:endParaRPr lang="en-US" baseline="0"/>
          </a:p>
          <a:p>
            <a:pPr marL="181154" indent="-181154">
              <a:buFontTx/>
              <a:buChar char="-"/>
            </a:pPr>
            <a:r>
              <a:rPr lang="en-US" baseline="0"/>
              <a:t>This is what sets it apart – this type of touch</a:t>
            </a:r>
          </a:p>
          <a:p>
            <a:pPr marL="181154" indent="-181154">
              <a:buFontTx/>
              <a:buChar char="-"/>
            </a:pP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167859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Our bodies neurological processes are constantly in flux.</a:t>
            </a:r>
            <a:r>
              <a:rPr lang="en-US" baseline="0"/>
              <a:t> </a:t>
            </a:r>
            <a:r>
              <a:rPr lang="en-US"/>
              <a:t>What</a:t>
            </a:r>
            <a:r>
              <a:rPr lang="en-US" baseline="0"/>
              <a:t> we are talking about is the Autonomic Nervous System. It impacts every function of our body. We don’t consider it or talk about it because it is automatic and yet it impacts our everyday wellness and health. Our hearts automatically beat, our eyes naturally blink, we naturally breathe air… This is the Parasympathetic Nervous System or “Rest and Digest” part of the nervous system. The other side of our nervous system is the Sympathetic Nervous System which is our “Fight or Flight” response when our body is feeling threatened, etc.</a:t>
            </a:r>
            <a:br>
              <a:rPr lang="en-US" baseline="0"/>
            </a:br>
            <a:endParaRPr lang="en-US" baseline="0"/>
          </a:p>
          <a:p>
            <a:pPr marL="181154" indent="-181154">
              <a:buFontTx/>
              <a:buChar char="-"/>
            </a:pPr>
            <a:r>
              <a:rPr lang="en-US" baseline="0"/>
              <a:t>Our bodies are constantly fluctuating between the two everyday every second. The problem is when we are out of balance, our bodies may be functioning more in one or the other rather than the two being in harmony with each other. How many of you know someone suffering some major digestive issues? AND they are constantly under intense stress? Have you ever considered the fact that their autonomic nervous system is out of balance therefore their parasympathetic “rest and digest” is not functioning the way it should?</a:t>
            </a:r>
          </a:p>
          <a:p>
            <a:endParaRPr lang="en-US" baseline="0"/>
          </a:p>
          <a:p>
            <a:pPr marL="181154" indent="-181154" defTabSz="966155">
              <a:spcBef>
                <a:spcPct val="0"/>
              </a:spcBef>
              <a:spcAft>
                <a:spcPct val="0"/>
              </a:spcAft>
              <a:buFontTx/>
              <a:buChar char="-"/>
              <a:defRPr/>
            </a:pPr>
            <a:r>
              <a:rPr lang="en-US" baseline="0"/>
              <a:t>We are addressing these two sides of the nervous system through the AromaTouch Technique which means we are able to help the body get the reset it deserves. Our bodies are able to heal themselves when they are in a state of homeostasis. </a:t>
            </a:r>
          </a:p>
          <a:p>
            <a:pPr marL="181154" indent="-181154">
              <a:buFontTx/>
              <a:buChar char="-"/>
            </a:pPr>
            <a:endParaRPr lang="en-US" baseline="0"/>
          </a:p>
          <a:p>
            <a:pPr marL="181154" indent="-181154">
              <a:buFontTx/>
              <a:buChar char="-"/>
            </a:pPr>
            <a:r>
              <a:rPr lang="en-US" baseline="0"/>
              <a:t>Example: Hanging a picture and using a level, we want the bubble to be in the middle as often and as long as possible! </a:t>
            </a:r>
          </a:p>
        </p:txBody>
      </p:sp>
      <p:sp>
        <p:nvSpPr>
          <p:cNvPr id="4" name="Slide Number Placeholder 3"/>
          <p:cNvSpPr>
            <a:spLocks noGrp="1"/>
          </p:cNvSpPr>
          <p:nvPr>
            <p:ph type="sldNum" sz="quarter" idx="10"/>
          </p:nvPr>
        </p:nvSpPr>
        <p:spPr/>
        <p:txBody>
          <a:bodyPr/>
          <a:lstStyle/>
          <a:p>
            <a:fld id="{43D95168-380D-4FA9-A634-F796D69BBB58}" type="slidenum">
              <a:rPr lang="en-US" smtClean="0"/>
              <a:t>14</a:t>
            </a:fld>
            <a:endParaRPr lang="en-US"/>
          </a:p>
        </p:txBody>
      </p:sp>
    </p:spTree>
    <p:extLst>
      <p:ext uri="{BB962C8B-B14F-4D97-AF65-F5344CB8AC3E}">
        <p14:creationId xmlns:p14="http://schemas.microsoft.com/office/powerpoint/2010/main" val="386235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Let’s now talk about how the technique benefits our overall health (skip to next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887613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Our bodies neurological processes are constantly in flux.</a:t>
            </a:r>
            <a:r>
              <a:rPr lang="en-US" baseline="0"/>
              <a:t> </a:t>
            </a:r>
            <a:r>
              <a:rPr lang="en-US"/>
              <a:t>What</a:t>
            </a:r>
            <a:r>
              <a:rPr lang="en-US" baseline="0"/>
              <a:t> we are talking about is the Autonomic Nervous System. It impacts every function of our body. We don’t consider it or talk about it because it is automatic and yet it impacts our everyday wellness and health. Our hearts automatically beat, our eyes naturally blink, we naturally breathe air… This is the Parasympathetic Nervous System or “Rest and Digest” part of the nervous system. The other side of our nervous system is the Sympathetic Nervous System which is our “Fight or Flight” response when our body is feeling threatened, etc.</a:t>
            </a:r>
            <a:br>
              <a:rPr lang="en-US" baseline="0"/>
            </a:br>
            <a:endParaRPr lang="en-US" baseline="0"/>
          </a:p>
          <a:p>
            <a:pPr marL="181154" indent="-181154">
              <a:buFontTx/>
              <a:buChar char="-"/>
            </a:pPr>
            <a:r>
              <a:rPr lang="en-US" baseline="0"/>
              <a:t>Our bodies are constantly fluctuating between the two everyday every second. The problem is when we are out of balance, our bodies may be functioning more in one or the other rather than the two being in harmony with each other. How many of you know someone suffering some major digestive issues? AND they are constantly under intense stress? Have you ever considered the fact that their autonomic nervous system is out of balance therefore their parasympathetic “rest and digest” is not functioning the way it should?</a:t>
            </a:r>
          </a:p>
          <a:p>
            <a:endParaRPr lang="en-US" baseline="0"/>
          </a:p>
          <a:p>
            <a:pPr marL="181154" indent="-181154" defTabSz="966155">
              <a:spcBef>
                <a:spcPct val="0"/>
              </a:spcBef>
              <a:spcAft>
                <a:spcPct val="0"/>
              </a:spcAft>
              <a:buFontTx/>
              <a:buChar char="-"/>
              <a:defRPr/>
            </a:pPr>
            <a:r>
              <a:rPr lang="en-US" baseline="0"/>
              <a:t>We are addressing these two sides of the nervous system through the AromaTouch Technique which means we are able to help the body get the reset it deserves. Our bodies are able to heal themselves when they are in a state of homeostasis. </a:t>
            </a:r>
          </a:p>
          <a:p>
            <a:pPr marL="181154" indent="-181154">
              <a:buFontTx/>
              <a:buChar char="-"/>
            </a:pPr>
            <a:endParaRPr lang="en-US" baseline="0"/>
          </a:p>
          <a:p>
            <a:pPr marL="181154" indent="-181154">
              <a:buFontTx/>
              <a:buChar char="-"/>
            </a:pPr>
            <a:r>
              <a:rPr lang="en-US" baseline="0"/>
              <a:t>Example: Hanging a picture and using a level, we want the bubble to be in the middle as often and as long as possible! </a:t>
            </a:r>
          </a:p>
        </p:txBody>
      </p:sp>
      <p:sp>
        <p:nvSpPr>
          <p:cNvPr id="4" name="Slide Number Placeholder 3"/>
          <p:cNvSpPr>
            <a:spLocks noGrp="1"/>
          </p:cNvSpPr>
          <p:nvPr>
            <p:ph type="sldNum" sz="quarter" idx="10"/>
          </p:nvPr>
        </p:nvSpPr>
        <p:spPr/>
        <p:txBody>
          <a:bodyPr/>
          <a:lstStyle/>
          <a:p>
            <a:fld id="{43D95168-380D-4FA9-A634-F796D69BBB58}" type="slidenum">
              <a:rPr lang="en-US" smtClean="0"/>
              <a:t>16</a:t>
            </a:fld>
            <a:endParaRPr lang="en-US"/>
          </a:p>
        </p:txBody>
      </p:sp>
    </p:spTree>
    <p:extLst>
      <p:ext uri="{BB962C8B-B14F-4D97-AF65-F5344CB8AC3E}">
        <p14:creationId xmlns:p14="http://schemas.microsoft.com/office/powerpoint/2010/main" val="248329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Let’s talk our amazing 8 oils! (skip</a:t>
            </a:r>
            <a:r>
              <a:rPr lang="en-US" baseline="0"/>
              <a:t> to next slide)</a:t>
            </a: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371156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One of the most important things to remember is that we always use doTERRA oils and we don’t ever substitute or add any other oils. If someone is dealing with something specific, you can give them the technique and then</a:t>
            </a:r>
            <a:r>
              <a:rPr lang="en-US" baseline="0"/>
              <a:t> use other oils in different ways outside of the technique but the technique stays the way it is. </a:t>
            </a:r>
          </a:p>
          <a:p>
            <a:endParaRPr lang="en-US" baseline="0"/>
          </a:p>
          <a:p>
            <a:pPr marL="181154" indent="-181154">
              <a:buFontTx/>
              <a:buChar char="-"/>
            </a:pPr>
            <a:r>
              <a:rPr lang="en-US" baseline="0"/>
              <a:t>Talk about the integrity of the technique. One of the reasons why you are here is to learn the right way to do the technique! Out in the field, there might be adaptations of the technique but in this training, you will learn the proper way to use the technique so that you can be confident with your delivery and that you are truly helping people by giving them the technique the right way. </a:t>
            </a:r>
          </a:p>
        </p:txBody>
      </p:sp>
      <p:sp>
        <p:nvSpPr>
          <p:cNvPr id="4" name="Slide Number Placeholder 3"/>
          <p:cNvSpPr>
            <a:spLocks noGrp="1"/>
          </p:cNvSpPr>
          <p:nvPr>
            <p:ph type="sldNum" sz="quarter" idx="10"/>
          </p:nvPr>
        </p:nvSpPr>
        <p:spPr/>
        <p:txBody>
          <a:bodyPr/>
          <a:lstStyle/>
          <a:p>
            <a:fld id="{43D95168-380D-4FA9-A634-F796D69BBB58}" type="slidenum">
              <a:rPr lang="en-US" smtClean="0"/>
              <a:t>18</a:t>
            </a:fld>
            <a:endParaRPr lang="en-US"/>
          </a:p>
        </p:txBody>
      </p:sp>
    </p:spTree>
    <p:extLst>
      <p:ext uri="{BB962C8B-B14F-4D97-AF65-F5344CB8AC3E}">
        <p14:creationId xmlns:p14="http://schemas.microsoft.com/office/powerpoint/2010/main" val="206936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Associated with Pg 10 in the Manual</a:t>
            </a:r>
            <a:r>
              <a:rPr lang="en-US" baseline="0"/>
              <a:t>. </a:t>
            </a:r>
            <a:r>
              <a:rPr lang="en-US"/>
              <a:t>A</a:t>
            </a:r>
            <a:r>
              <a:rPr lang="en-US" baseline="0"/>
              <a:t>t this point in time, have your demo be getting ready on the table to start the instructional demo (Movements Individually First, then the AromaTouch Technique All the Way Through). </a:t>
            </a:r>
          </a:p>
          <a:p>
            <a:endParaRPr lang="en-US" baseline="0"/>
          </a:p>
          <a:p>
            <a:pPr marL="181154" indent="-181154">
              <a:buFontTx/>
              <a:buChar char="-"/>
            </a:pPr>
            <a:r>
              <a:rPr lang="en-US" baseline="0"/>
              <a:t>Explain that you will be going through each movement on its own and then showing them an AromaTouch Technique all the way through. The reason why you are doing that is because there are some words and terms that you may not have heard before that I will be using over and over again throughout the rest of the day that you want to make sure they know. </a:t>
            </a:r>
          </a:p>
          <a:p>
            <a:endParaRPr lang="en-US" baseline="0"/>
          </a:p>
          <a:p>
            <a:pPr marL="181154" indent="-181154">
              <a:buFontTx/>
              <a:buChar char="-"/>
            </a:pPr>
            <a:r>
              <a:rPr lang="en-US" baseline="0"/>
              <a:t>There are also some tips and tricks that will make the technique super simple and easier to remember what comes next that we will go through now so that when you go into rotations, you will be confident and ready to perform the technique yourselves. </a:t>
            </a:r>
          </a:p>
        </p:txBody>
      </p:sp>
      <p:sp>
        <p:nvSpPr>
          <p:cNvPr id="4" name="Slide Number Placeholder 3"/>
          <p:cNvSpPr>
            <a:spLocks noGrp="1"/>
          </p:cNvSpPr>
          <p:nvPr>
            <p:ph type="sldNum" sz="quarter" idx="10"/>
          </p:nvPr>
        </p:nvSpPr>
        <p:spPr/>
        <p:txBody>
          <a:bodyPr/>
          <a:lstStyle/>
          <a:p>
            <a:fld id="{43D95168-380D-4FA9-A634-F796D69BBB58}" type="slidenum">
              <a:rPr lang="en-US" smtClean="0"/>
              <a:t>19</a:t>
            </a:fld>
            <a:endParaRPr lang="en-US"/>
          </a:p>
        </p:txBody>
      </p:sp>
    </p:spTree>
    <p:extLst>
      <p:ext uri="{BB962C8B-B14F-4D97-AF65-F5344CB8AC3E}">
        <p14:creationId xmlns:p14="http://schemas.microsoft.com/office/powerpoint/2010/main" val="229555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It’s a wonderful opportunity here to give a personal experience</a:t>
            </a:r>
            <a:r>
              <a:rPr lang="en-US" baseline="0"/>
              <a:t> with the AromaTouch! </a:t>
            </a:r>
          </a:p>
          <a:p>
            <a:endParaRPr lang="en-US" baseline="0"/>
          </a:p>
          <a:p>
            <a:pPr marL="181154" indent="-181154">
              <a:buFontTx/>
              <a:buChar char="-"/>
            </a:pPr>
            <a:r>
              <a:rPr lang="en-US" baseline="0"/>
              <a:t>Dr. Hill did not just throw this technique together, he worked on it for a year and a half. There was a lot of thought and changes that went into making the technique what it is today! Dr. Hill knew that the technique had to be simple enough that anyone could do it! Super simple but extremely powerful. If he was the only one who could do it, the technique couldn’t have reached as many people as it needed to.</a:t>
            </a:r>
          </a:p>
          <a:p>
            <a:endParaRPr lang="en-US" baseline="0"/>
          </a:p>
          <a:p>
            <a:pPr marL="181154" indent="-181154">
              <a:buFontTx/>
              <a:buChar char="-"/>
            </a:pPr>
            <a:r>
              <a:rPr lang="en-US" baseline="0"/>
              <a:t>The oils were chosen for their physical benefits, emotional benefits, and combined aroma. </a:t>
            </a:r>
          </a:p>
          <a:p>
            <a:endParaRPr lang="en-US" baseline="0"/>
          </a:p>
          <a:p>
            <a:pPr marL="181154" indent="-181154">
              <a:buFontTx/>
              <a:buChar char="-"/>
            </a:pPr>
            <a:r>
              <a:rPr lang="en-US" baseline="0"/>
              <a:t>We are ALL here to learn - no one will do it perfect the first time. The power is in the simplicity. We are all on the same playing field and we are starting from level 1 together! </a:t>
            </a:r>
            <a:endParaRPr lang="en-US"/>
          </a:p>
        </p:txBody>
      </p:sp>
      <p:sp>
        <p:nvSpPr>
          <p:cNvPr id="4" name="Slide Number Placeholder 3"/>
          <p:cNvSpPr>
            <a:spLocks noGrp="1"/>
          </p:cNvSpPr>
          <p:nvPr>
            <p:ph type="sldNum" sz="quarter" idx="10"/>
          </p:nvPr>
        </p:nvSpPr>
        <p:spPr/>
        <p:txBody>
          <a:bodyPr/>
          <a:lstStyle/>
          <a:p>
            <a:fld id="{43D95168-380D-4FA9-A634-F796D69BBB58}" type="slidenum">
              <a:rPr lang="en-US" smtClean="0"/>
              <a:t>2</a:t>
            </a:fld>
            <a:endParaRPr lang="en-US"/>
          </a:p>
        </p:txBody>
      </p:sp>
    </p:spTree>
    <p:extLst>
      <p:ext uri="{BB962C8B-B14F-4D97-AF65-F5344CB8AC3E}">
        <p14:creationId xmlns:p14="http://schemas.microsoft.com/office/powerpoint/2010/main" val="23034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It’s a wonderful opportunity here to give a personal experience</a:t>
            </a:r>
            <a:r>
              <a:rPr lang="en-US" baseline="0"/>
              <a:t> with the AromaTouch! </a:t>
            </a:r>
          </a:p>
          <a:p>
            <a:endParaRPr lang="en-US" baseline="0"/>
          </a:p>
          <a:p>
            <a:pPr marL="181154" indent="-181154">
              <a:buFontTx/>
              <a:buChar char="-"/>
            </a:pPr>
            <a:r>
              <a:rPr lang="en-US" baseline="0"/>
              <a:t>Dr. Hill did not just throw this technique together, he worked on it for a year and a half. There was a lot of thought and changes that went into making the technique what it is today! Dr. Hill knew that the technique had to be simple enough that anyone could do it! Super simple but extremely powerful. If he was the only one who could do it, the technique couldn’t have reached as many people as it needed to.</a:t>
            </a:r>
          </a:p>
          <a:p>
            <a:endParaRPr lang="en-US" baseline="0"/>
          </a:p>
          <a:p>
            <a:pPr marL="181154" indent="-181154">
              <a:buFontTx/>
              <a:buChar char="-"/>
            </a:pPr>
            <a:r>
              <a:rPr lang="en-US" baseline="0"/>
              <a:t>The oils were chosen for their physical benefits, emotional benefits, and combined aroma. </a:t>
            </a:r>
          </a:p>
          <a:p>
            <a:endParaRPr lang="en-US" baseline="0"/>
          </a:p>
          <a:p>
            <a:pPr marL="181154" indent="-181154">
              <a:buFontTx/>
              <a:buChar char="-"/>
            </a:pPr>
            <a:r>
              <a:rPr lang="en-US" baseline="0"/>
              <a:t>We are ALL here to learn - no one will do it perfect the first time. The power is in the simplicity. We are all on the same playing field and we are starting from level 1 together! </a:t>
            </a:r>
            <a:endParaRPr lang="en-US"/>
          </a:p>
        </p:txBody>
      </p:sp>
      <p:sp>
        <p:nvSpPr>
          <p:cNvPr id="4" name="Slide Number Placeholder 3"/>
          <p:cNvSpPr>
            <a:spLocks noGrp="1"/>
          </p:cNvSpPr>
          <p:nvPr>
            <p:ph type="sldNum" sz="quarter" idx="10"/>
          </p:nvPr>
        </p:nvSpPr>
        <p:spPr/>
        <p:txBody>
          <a:bodyPr/>
          <a:lstStyle/>
          <a:p>
            <a:fld id="{43D95168-380D-4FA9-A634-F796D69BBB58}" type="slidenum">
              <a:rPr lang="en-US" smtClean="0"/>
              <a:t>20</a:t>
            </a:fld>
            <a:endParaRPr lang="en-US"/>
          </a:p>
        </p:txBody>
      </p:sp>
    </p:spTree>
    <p:extLst>
      <p:ext uri="{BB962C8B-B14F-4D97-AF65-F5344CB8AC3E}">
        <p14:creationId xmlns:p14="http://schemas.microsoft.com/office/powerpoint/2010/main" val="135034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baseline="0"/>
              <a:t>Say that we are first talking about aroma and then move to next slide.</a:t>
            </a:r>
          </a:p>
          <a:p>
            <a:endParaRPr lang="en-US" baseline="0"/>
          </a:p>
          <a:p>
            <a:pPr marL="181154" indent="-181154">
              <a:buFontTx/>
              <a:buChar char="-"/>
            </a:pPr>
            <a:r>
              <a:rPr lang="en-US" baseline="0"/>
              <a:t>If you want to, you can add in your own example about aroma and how powerful it is…. Example of walking into a bakery and your mouth starts to water just from the aroma alone! </a:t>
            </a: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237775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We know there is a direct correlation between emotional and physical connections.</a:t>
            </a:r>
            <a:r>
              <a:rPr lang="en-US" baseline="0"/>
              <a:t> </a:t>
            </a:r>
            <a:r>
              <a:rPr lang="en-US"/>
              <a:t>That is why the aroma of each of these oils and blends</a:t>
            </a:r>
            <a:r>
              <a:rPr lang="en-US" baseline="0"/>
              <a:t> is so critical to the success of the ATT.</a:t>
            </a:r>
          </a:p>
          <a:p>
            <a:endParaRPr lang="en-US" baseline="0"/>
          </a:p>
          <a:p>
            <a:pPr marL="181154" indent="-181154">
              <a:buFontTx/>
              <a:buChar char="-"/>
            </a:pPr>
            <a:r>
              <a:rPr lang="en-US" baseline="0"/>
              <a:t>Going into the detail about the limbic system above and relating it back to your story or the slide about oranges and cinnamon</a:t>
            </a:r>
          </a:p>
          <a:p>
            <a:endParaRPr lang="en-US" baseline="0"/>
          </a:p>
          <a:p>
            <a:pPr marL="181154" indent="-181154">
              <a:buFontTx/>
              <a:buChar char="-"/>
            </a:pPr>
            <a:r>
              <a:rPr lang="en-US" baseline="0"/>
              <a:t>Many of you will notice if you haven’t already experienced the AromaTouch, that you experience a completely different aroma because of the layering that goes on to make it an even more unique experience. Many people have tried to recreate the aroma of the AromaTouch Technique in a bottle and it didn’t work because it is not the same as layering the oils one by one like we do in the technique. </a:t>
            </a:r>
          </a:p>
        </p:txBody>
      </p:sp>
      <p:sp>
        <p:nvSpPr>
          <p:cNvPr id="4" name="Slide Number Placeholder 3"/>
          <p:cNvSpPr>
            <a:spLocks noGrp="1"/>
          </p:cNvSpPr>
          <p:nvPr>
            <p:ph type="sldNum" sz="quarter" idx="10"/>
          </p:nvPr>
        </p:nvSpPr>
        <p:spPr/>
        <p:txBody>
          <a:bodyPr/>
          <a:lstStyle/>
          <a:p>
            <a:fld id="{43D95168-380D-4FA9-A634-F796D69BBB58}" type="slidenum">
              <a:rPr lang="en-US" smtClean="0"/>
              <a:t>4</a:t>
            </a:fld>
            <a:endParaRPr lang="en-US"/>
          </a:p>
        </p:txBody>
      </p:sp>
    </p:spTree>
    <p:extLst>
      <p:ext uri="{BB962C8B-B14F-4D97-AF65-F5344CB8AC3E}">
        <p14:creationId xmlns:p14="http://schemas.microsoft.com/office/powerpoint/2010/main" val="111656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The Nervous System of the Body responds to touch in a profound</a:t>
            </a:r>
            <a:r>
              <a:rPr lang="en-US" baseline="0"/>
              <a:t> way. There was a s</a:t>
            </a:r>
            <a:r>
              <a:rPr lang="en-US"/>
              <a:t>tudy that found that the</a:t>
            </a:r>
            <a:r>
              <a:rPr lang="en-US" baseline="0"/>
              <a:t> lighter the touch, the more heightened the response from the nervous system was! </a:t>
            </a:r>
          </a:p>
          <a:p>
            <a:endParaRPr lang="en-US" baseline="0"/>
          </a:p>
          <a:p>
            <a:pPr marL="181154" indent="-181154">
              <a:buFontTx/>
              <a:buChar char="-"/>
            </a:pPr>
            <a:r>
              <a:rPr lang="en-US" baseline="0"/>
              <a:t>This is where we need to reinforce how the touch needs to be! Light Touch vs Massage and Confident Touch vs Deep Tissue</a:t>
            </a:r>
          </a:p>
          <a:p>
            <a:endParaRPr lang="en-US" baseline="0"/>
          </a:p>
          <a:p>
            <a:pPr marL="181154" indent="-181154">
              <a:buFontTx/>
              <a:buChar char="-"/>
            </a:pPr>
            <a:r>
              <a:rPr lang="en-US" baseline="0"/>
              <a:t>Example of when you feel something that you don’t even see because your neurological feedback is stimulated more powerfully</a:t>
            </a:r>
          </a:p>
          <a:p>
            <a:endParaRPr lang="en-US" baseline="0"/>
          </a:p>
          <a:p>
            <a:pPr marL="181154" indent="-181154">
              <a:buFontTx/>
              <a:buChar char="-"/>
            </a:pPr>
            <a:r>
              <a:rPr lang="en-US" baseline="0"/>
              <a:t>This is what sets it apart – this type of touch</a:t>
            </a:r>
          </a:p>
          <a:p>
            <a:pPr marL="181154" indent="-181154">
              <a:buFontTx/>
              <a:buChar char="-"/>
            </a:pP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291534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baseline="0"/>
              <a:t>Our goal is to create an opportunity for a connection to form through safe touch. </a:t>
            </a:r>
          </a:p>
          <a:p>
            <a:endParaRPr lang="en-US" baseline="0"/>
          </a:p>
          <a:p>
            <a:pPr marL="181154" indent="-181154">
              <a:buFontTx/>
              <a:buChar char="-"/>
            </a:pPr>
            <a:r>
              <a:rPr lang="en-US" baseline="0"/>
              <a:t>Modesty | Comfort | Safety - All of these things need to be present in order to produce the positive results we want from the ATT.</a:t>
            </a:r>
            <a:endParaRPr lang="en-US"/>
          </a:p>
        </p:txBody>
      </p:sp>
      <p:sp>
        <p:nvSpPr>
          <p:cNvPr id="4" name="Slide Number Placeholder 3"/>
          <p:cNvSpPr>
            <a:spLocks noGrp="1"/>
          </p:cNvSpPr>
          <p:nvPr>
            <p:ph type="sldNum" sz="quarter" idx="10"/>
          </p:nvPr>
        </p:nvSpPr>
        <p:spPr/>
        <p:txBody>
          <a:bodyPr/>
          <a:lstStyle/>
          <a:p>
            <a:fld id="{43D95168-380D-4FA9-A634-F796D69BBB58}" type="slidenum">
              <a:rPr lang="en-US" smtClean="0"/>
              <a:t>6</a:t>
            </a:fld>
            <a:endParaRPr lang="en-US"/>
          </a:p>
        </p:txBody>
      </p:sp>
    </p:spTree>
    <p:extLst>
      <p:ext uri="{BB962C8B-B14F-4D97-AF65-F5344CB8AC3E}">
        <p14:creationId xmlns:p14="http://schemas.microsoft.com/office/powerpoint/2010/main" val="254059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The Nervous System of the Body responds to touch in a profound</a:t>
            </a:r>
            <a:r>
              <a:rPr lang="en-US" baseline="0"/>
              <a:t> way. There was a s</a:t>
            </a:r>
            <a:r>
              <a:rPr lang="en-US"/>
              <a:t>tudy that found that the</a:t>
            </a:r>
            <a:r>
              <a:rPr lang="en-US" baseline="0"/>
              <a:t> lighter the touch, the more heightened the response from the nervous system was! </a:t>
            </a:r>
          </a:p>
          <a:p>
            <a:endParaRPr lang="en-US" baseline="0"/>
          </a:p>
          <a:p>
            <a:pPr marL="181154" indent="-181154">
              <a:buFontTx/>
              <a:buChar char="-"/>
            </a:pPr>
            <a:r>
              <a:rPr lang="en-US" baseline="0"/>
              <a:t>This is where we need to reinforce how the touch needs to be! Light Touch vs Massage and Confident Touch vs Deep Tissue</a:t>
            </a:r>
          </a:p>
          <a:p>
            <a:endParaRPr lang="en-US" baseline="0"/>
          </a:p>
          <a:p>
            <a:pPr marL="181154" indent="-181154">
              <a:buFontTx/>
              <a:buChar char="-"/>
            </a:pPr>
            <a:r>
              <a:rPr lang="en-US" baseline="0"/>
              <a:t>Example of when you feel something that you don’t even see because your neurological feedback is stimulated more powerfully</a:t>
            </a:r>
          </a:p>
          <a:p>
            <a:endParaRPr lang="en-US" baseline="0"/>
          </a:p>
          <a:p>
            <a:pPr marL="181154" indent="-181154">
              <a:buFontTx/>
              <a:buChar char="-"/>
            </a:pPr>
            <a:r>
              <a:rPr lang="en-US" baseline="0"/>
              <a:t>This is what sets it apart – this type of touch</a:t>
            </a:r>
          </a:p>
          <a:p>
            <a:pPr marL="181154" indent="-181154">
              <a:buFontTx/>
              <a:buChar char="-"/>
            </a:pP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252918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Our bodies neurological processes are constantly in flux.</a:t>
            </a:r>
            <a:r>
              <a:rPr lang="en-US" baseline="0"/>
              <a:t> </a:t>
            </a:r>
            <a:r>
              <a:rPr lang="en-US"/>
              <a:t>What</a:t>
            </a:r>
            <a:r>
              <a:rPr lang="en-US" baseline="0"/>
              <a:t> we are talking about is the Autonomic Nervous System. It impacts every function of our body. We don’t consider it or talk about it because it is automatic and yet it impacts our everyday wellness and health. Our hearts automatically beat, our eyes naturally blink, we naturally breathe air… This is the Parasympathetic Nervous System or “Rest and Digest” part of the nervous system. The other side of our nervous system is the Sympathetic Nervous System which is our “Fight or Flight” response when our body is feeling threatened, etc.</a:t>
            </a:r>
            <a:br>
              <a:rPr lang="en-US" baseline="0"/>
            </a:br>
            <a:endParaRPr lang="en-US" baseline="0"/>
          </a:p>
          <a:p>
            <a:pPr marL="181154" indent="-181154">
              <a:buFontTx/>
              <a:buChar char="-"/>
            </a:pPr>
            <a:r>
              <a:rPr lang="en-US" baseline="0"/>
              <a:t>Our bodies are constantly fluctuating between the two everyday every second. The problem is when we are out of balance, our bodies may be functioning more in one or the other rather than the two being in harmony with each other. How many of you know someone suffering some major digestive issues? AND they are constantly under intense stress? Have you ever considered the fact that their autonomic nervous system is out of balance therefore their parasympathetic “rest and digest” is not functioning the way it should?</a:t>
            </a:r>
          </a:p>
          <a:p>
            <a:endParaRPr lang="en-US" baseline="0"/>
          </a:p>
          <a:p>
            <a:pPr marL="181154" indent="-181154" defTabSz="966155">
              <a:spcBef>
                <a:spcPct val="0"/>
              </a:spcBef>
              <a:spcAft>
                <a:spcPct val="0"/>
              </a:spcAft>
              <a:buFontTx/>
              <a:buChar char="-"/>
              <a:defRPr/>
            </a:pPr>
            <a:r>
              <a:rPr lang="en-US" baseline="0"/>
              <a:t>We are addressing these two sides of the nervous system through the AromaTouch Technique which means we are able to help the body get the reset it deserves. Our bodies are able to heal themselves when they are in a state of homeostasis. </a:t>
            </a:r>
          </a:p>
          <a:p>
            <a:pPr marL="181154" indent="-181154">
              <a:buFontTx/>
              <a:buChar char="-"/>
            </a:pPr>
            <a:endParaRPr lang="en-US" baseline="0"/>
          </a:p>
          <a:p>
            <a:pPr marL="181154" indent="-181154">
              <a:buFontTx/>
              <a:buChar char="-"/>
            </a:pPr>
            <a:r>
              <a:rPr lang="en-US" baseline="0"/>
              <a:t>Example: Hanging a picture and using a level, we want the bubble to be in the middle as often and as long as possible! </a:t>
            </a:r>
          </a:p>
        </p:txBody>
      </p:sp>
      <p:sp>
        <p:nvSpPr>
          <p:cNvPr id="4" name="Slide Number Placeholder 3"/>
          <p:cNvSpPr>
            <a:spLocks noGrp="1"/>
          </p:cNvSpPr>
          <p:nvPr>
            <p:ph type="sldNum" sz="quarter" idx="10"/>
          </p:nvPr>
        </p:nvSpPr>
        <p:spPr/>
        <p:txBody>
          <a:bodyPr/>
          <a:lstStyle/>
          <a:p>
            <a:fld id="{43D95168-380D-4FA9-A634-F796D69BBB58}" type="slidenum">
              <a:rPr lang="en-US" smtClean="0"/>
              <a:t>8</a:t>
            </a:fld>
            <a:endParaRPr lang="en-US"/>
          </a:p>
        </p:txBody>
      </p:sp>
    </p:spTree>
    <p:extLst>
      <p:ext uri="{BB962C8B-B14F-4D97-AF65-F5344CB8AC3E}">
        <p14:creationId xmlns:p14="http://schemas.microsoft.com/office/powerpoint/2010/main" val="349396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Tx/>
              <a:buChar char="-"/>
            </a:pPr>
            <a:r>
              <a:rPr lang="en-US"/>
              <a:t>The Nervous System of the Body responds to touch in a profound</a:t>
            </a:r>
            <a:r>
              <a:rPr lang="en-US" baseline="0"/>
              <a:t> way. There was a s</a:t>
            </a:r>
            <a:r>
              <a:rPr lang="en-US"/>
              <a:t>tudy that found that the</a:t>
            </a:r>
            <a:r>
              <a:rPr lang="en-US" baseline="0"/>
              <a:t> lighter the touch, the more heightened the response from the nervous system was! </a:t>
            </a:r>
          </a:p>
          <a:p>
            <a:endParaRPr lang="en-US" baseline="0"/>
          </a:p>
          <a:p>
            <a:pPr marL="181154" indent="-181154">
              <a:buFontTx/>
              <a:buChar char="-"/>
            </a:pPr>
            <a:r>
              <a:rPr lang="en-US" baseline="0"/>
              <a:t>This is where we need to reinforce how the touch needs to be! Light Touch vs Massage and Confident Touch vs Deep Tissue</a:t>
            </a:r>
          </a:p>
          <a:p>
            <a:endParaRPr lang="en-US" baseline="0"/>
          </a:p>
          <a:p>
            <a:pPr marL="181154" indent="-181154">
              <a:buFontTx/>
              <a:buChar char="-"/>
            </a:pPr>
            <a:r>
              <a:rPr lang="en-US" baseline="0"/>
              <a:t>Example of when you feel something that you don’t even see because your neurological feedback is stimulated more powerfully</a:t>
            </a:r>
          </a:p>
          <a:p>
            <a:endParaRPr lang="en-US" baseline="0"/>
          </a:p>
          <a:p>
            <a:pPr marL="181154" indent="-181154">
              <a:buFontTx/>
              <a:buChar char="-"/>
            </a:pPr>
            <a:r>
              <a:rPr lang="en-US" baseline="0"/>
              <a:t>This is what sets it apart – this type of touch</a:t>
            </a:r>
          </a:p>
          <a:p>
            <a:pPr marL="181154" indent="-181154">
              <a:buFontTx/>
              <a:buChar char="-"/>
            </a:pP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428088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C962D-B7E6-46B0-A603-0E4BBDBB5D9C}"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40651272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C962D-B7E6-46B0-A603-0E4BBDBB5D9C}"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2529227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C962D-B7E6-46B0-A603-0E4BBDBB5D9C}"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5771014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C962D-B7E6-46B0-A603-0E4BBDBB5D9C}"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10049493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C962D-B7E6-46B0-A603-0E4BBDBB5D9C}"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34663332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C962D-B7E6-46B0-A603-0E4BBDBB5D9C}"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4040738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C962D-B7E6-46B0-A603-0E4BBDBB5D9C}"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8837113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C962D-B7E6-46B0-A603-0E4BBDBB5D9C}"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32192747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C962D-B7E6-46B0-A603-0E4BBDBB5D9C}"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34301912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7C962D-B7E6-46B0-A603-0E4BBDBB5D9C}"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29072799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7C962D-B7E6-46B0-A603-0E4BBDBB5D9C}"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1A157-89B7-4640-A929-96DBDBAF58BD}" type="slidenum">
              <a:rPr lang="en-US" smtClean="0"/>
              <a:t>‹Nr.›</a:t>
            </a:fld>
            <a:endParaRPr lang="en-US"/>
          </a:p>
        </p:txBody>
      </p:sp>
    </p:spTree>
    <p:extLst>
      <p:ext uri="{BB962C8B-B14F-4D97-AF65-F5344CB8AC3E}">
        <p14:creationId xmlns:p14="http://schemas.microsoft.com/office/powerpoint/2010/main" val="23892041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C962D-B7E6-46B0-A603-0E4BBDBB5D9C}"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1A157-89B7-4640-A929-96DBDBAF58BD}" type="slidenum">
              <a:rPr lang="en-US" smtClean="0"/>
              <a:t>‹Nr.›</a:t>
            </a:fld>
            <a:endParaRPr lang="en-US"/>
          </a:p>
        </p:txBody>
      </p:sp>
    </p:spTree>
    <p:extLst>
      <p:ext uri="{BB962C8B-B14F-4D97-AF65-F5344CB8AC3E}">
        <p14:creationId xmlns:p14="http://schemas.microsoft.com/office/powerpoint/2010/main" val="405693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gif"/><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3.tif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png"/><Relationship Id="rId7"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iff"/><Relationship Id="rId9"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C4B3AF-C559-0545-B84F-0B9A156D98A2}"/>
              </a:ext>
            </a:extLst>
          </p:cNvPr>
          <p:cNvSpPr/>
          <p:nvPr/>
        </p:nvSpPr>
        <p:spPr>
          <a:xfrm>
            <a:off x="0" y="0"/>
            <a:ext cx="10571138" cy="6858000"/>
          </a:xfrm>
          <a:prstGeom prst="rect">
            <a:avLst/>
          </a:prstGeom>
          <a:gradFill flip="none" rotWithShape="1">
            <a:gsLst>
              <a:gs pos="0">
                <a:srgbClr val="39C1CB">
                  <a:tint val="66000"/>
                  <a:satMod val="160000"/>
                  <a:lumMod val="43000"/>
                  <a:lumOff val="57000"/>
                </a:srgbClr>
              </a:gs>
              <a:gs pos="49000">
                <a:srgbClr val="39C1CB">
                  <a:tint val="44500"/>
                  <a:satMod val="160000"/>
                </a:srgb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CCF712E8-0DBA-7C4F-93B3-D069B7261F36}"/>
              </a:ext>
            </a:extLst>
          </p:cNvPr>
          <p:cNvPicPr>
            <a:picLocks noChangeAspect="1"/>
          </p:cNvPicPr>
          <p:nvPr/>
        </p:nvPicPr>
        <p:blipFill>
          <a:blip r:embed="rId3" cstate="print">
            <a:alphaModFix amt="10000"/>
            <a:extLst>
              <a:ext uri="{28A0092B-C50C-407E-A947-70E740481C1C}">
                <a14:useLocalDpi xmlns:a14="http://schemas.microsoft.com/office/drawing/2010/main" val="0"/>
              </a:ext>
            </a:extLst>
          </a:blip>
          <a:srcRect r="31571" b="16985"/>
          <a:stretch>
            <a:fillRect/>
          </a:stretch>
        </p:blipFill>
        <p:spPr>
          <a:xfrm>
            <a:off x="5168679" y="-1"/>
            <a:ext cx="7213821" cy="7048501"/>
          </a:xfrm>
          <a:prstGeom prst="rect">
            <a:avLst/>
          </a:prstGeom>
        </p:spPr>
      </p:pic>
      <p:pic>
        <p:nvPicPr>
          <p:cNvPr id="40" name="Picture 39">
            <a:extLst>
              <a:ext uri="{FF2B5EF4-FFF2-40B4-BE49-F238E27FC236}">
                <a16:creationId xmlns:a16="http://schemas.microsoft.com/office/drawing/2014/main" id="{FA10C596-7784-5D43-A721-DDAB28EC9E75}"/>
              </a:ext>
            </a:extLst>
          </p:cNvPr>
          <p:cNvPicPr>
            <a:picLocks noChangeAspect="1"/>
          </p:cNvPicPr>
          <p:nvPr/>
        </p:nvPicPr>
        <p:blipFill>
          <a:blip r:embed="rId3" cstate="print">
            <a:alphaModFix amt="15000"/>
            <a:extLst>
              <a:ext uri="{28A0092B-C50C-407E-A947-70E740481C1C}">
                <a14:useLocalDpi xmlns:a14="http://schemas.microsoft.com/office/drawing/2010/main" val="0"/>
              </a:ext>
            </a:extLst>
          </a:blip>
          <a:srcRect r="27340" b="16985"/>
          <a:stretch>
            <a:fillRect/>
          </a:stretch>
        </p:blipFill>
        <p:spPr>
          <a:xfrm>
            <a:off x="4627416" y="-1"/>
            <a:ext cx="7659834" cy="7048502"/>
          </a:xfrm>
          <a:prstGeom prst="rect">
            <a:avLst/>
          </a:prstGeom>
        </p:spPr>
      </p:pic>
      <p:pic>
        <p:nvPicPr>
          <p:cNvPr id="41" name="Picture 40">
            <a:extLst>
              <a:ext uri="{FF2B5EF4-FFF2-40B4-BE49-F238E27FC236}">
                <a16:creationId xmlns:a16="http://schemas.microsoft.com/office/drawing/2014/main" id="{6DC6A549-1974-C746-A43A-C70E6DF588D9}"/>
              </a:ext>
            </a:extLst>
          </p:cNvPr>
          <p:cNvPicPr>
            <a:picLocks noChangeAspect="1"/>
          </p:cNvPicPr>
          <p:nvPr/>
        </p:nvPicPr>
        <p:blipFill>
          <a:blip r:embed="rId3" cstate="print">
            <a:alphaModFix amt="10000"/>
            <a:extLst>
              <a:ext uri="{28A0092B-C50C-407E-A947-70E740481C1C}">
                <a14:useLocalDpi xmlns:a14="http://schemas.microsoft.com/office/drawing/2010/main" val="0"/>
              </a:ext>
            </a:extLst>
          </a:blip>
          <a:srcRect l="47831" b="17433"/>
          <a:stretch>
            <a:fillRect/>
          </a:stretch>
        </p:blipFill>
        <p:spPr>
          <a:xfrm>
            <a:off x="-228601" y="1"/>
            <a:ext cx="5499623" cy="7010400"/>
          </a:xfrm>
          <a:prstGeom prst="rect">
            <a:avLst/>
          </a:prstGeom>
        </p:spPr>
      </p:pic>
      <p:pic>
        <p:nvPicPr>
          <p:cNvPr id="42" name="Picture 41">
            <a:extLst>
              <a:ext uri="{FF2B5EF4-FFF2-40B4-BE49-F238E27FC236}">
                <a16:creationId xmlns:a16="http://schemas.microsoft.com/office/drawing/2014/main" id="{96C87BF7-801F-6745-9B7C-3DEAB9A95C83}"/>
              </a:ext>
            </a:extLst>
          </p:cNvPr>
          <p:cNvPicPr>
            <a:picLocks noChangeAspect="1"/>
          </p:cNvPicPr>
          <p:nvPr/>
        </p:nvPicPr>
        <p:blipFill>
          <a:blip r:embed="rId3" cstate="print">
            <a:alphaModFix amt="15000"/>
            <a:extLst>
              <a:ext uri="{28A0092B-C50C-407E-A947-70E740481C1C}">
                <a14:useLocalDpi xmlns:a14="http://schemas.microsoft.com/office/drawing/2010/main" val="0"/>
              </a:ext>
            </a:extLst>
          </a:blip>
          <a:srcRect r="42287" b="17433"/>
          <a:stretch>
            <a:fillRect/>
          </a:stretch>
        </p:blipFill>
        <p:spPr>
          <a:xfrm>
            <a:off x="6260304" y="-3"/>
            <a:ext cx="6084096" cy="7010404"/>
          </a:xfrm>
          <a:prstGeom prst="rect">
            <a:avLst/>
          </a:prstGeom>
        </p:spPr>
      </p:pic>
      <p:pic>
        <p:nvPicPr>
          <p:cNvPr id="20" name="Picture 19">
            <a:extLst>
              <a:ext uri="{FF2B5EF4-FFF2-40B4-BE49-F238E27FC236}">
                <a16:creationId xmlns:a16="http://schemas.microsoft.com/office/drawing/2014/main" id="{E2D4EFB2-ED00-6647-B24E-E920EAF0D3CC}"/>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161683" y="1359596"/>
            <a:ext cx="9624387" cy="3182257"/>
          </a:xfrm>
          <a:prstGeom prst="rect">
            <a:avLst/>
          </a:prstGeom>
          <a:effectLst/>
        </p:spPr>
      </p:pic>
      <p:sp>
        <p:nvSpPr>
          <p:cNvPr id="22" name="TextBox 21">
            <a:extLst>
              <a:ext uri="{FF2B5EF4-FFF2-40B4-BE49-F238E27FC236}">
                <a16:creationId xmlns:a16="http://schemas.microsoft.com/office/drawing/2014/main" id="{75929B15-72C9-324D-8112-88AA0E8E19D7}"/>
              </a:ext>
            </a:extLst>
          </p:cNvPr>
          <p:cNvSpPr txBox="1"/>
          <p:nvPr/>
        </p:nvSpPr>
        <p:spPr>
          <a:xfrm>
            <a:off x="3990335" y="4647143"/>
            <a:ext cx="8617045" cy="830997"/>
          </a:xfrm>
          <a:prstGeom prst="rect">
            <a:avLst/>
          </a:prstGeom>
          <a:noFill/>
          <a:effectLst/>
        </p:spPr>
        <p:txBody>
          <a:bodyPr wrap="square" rtlCol="0">
            <a:spAutoFit/>
          </a:bodyPr>
          <a:lstStyle/>
          <a:p>
            <a:pPr algn="ctr">
              <a:defRPr b="0" i="0"/>
            </a:pPr>
            <a:r>
              <a:rPr lang="de-DE" sz="4800" spc="300" dirty="0">
                <a:solidFill>
                  <a:srgbClr val="103A65"/>
                </a:solidFill>
                <a:latin typeface="Microsoft JhengHei Light" panose="020B0304030504040204" pitchFamily="34" charset="-120"/>
                <a:ea typeface="Microsoft JhengHei Light" panose="020B0304030504040204" pitchFamily="34" charset="-120"/>
              </a:rPr>
              <a:t>EINBLICK</a:t>
            </a:r>
            <a:endParaRPr lang="1031" sz="4800" spc="300" dirty="0">
              <a:solidFill>
                <a:srgbClr val="103A65"/>
              </a:solidFill>
              <a:latin typeface="Microsoft JhengHei Light" panose="020B0304030504040204" pitchFamily="34" charset="-120"/>
              <a:ea typeface="Microsoft JhengHei Light" panose="020B0304030504040204" pitchFamily="34" charset="-120"/>
            </a:endParaRPr>
          </a:p>
        </p:txBody>
      </p:sp>
      <p:pic>
        <p:nvPicPr>
          <p:cNvPr id="9" name="Picture 2">
            <a:extLst>
              <a:ext uri="{FF2B5EF4-FFF2-40B4-BE49-F238E27FC236}">
                <a16:creationId xmlns:a16="http://schemas.microsoft.com/office/drawing/2014/main" id="{E80C5ABD-4FB0-470D-90FC-060716E72FD8}"/>
              </a:ext>
            </a:extLst>
          </p:cNvPr>
          <p:cNvPicPr>
            <a:picLocks noChangeAspect="1"/>
          </p:cNvPicPr>
          <p:nvPr/>
        </p:nvPicPr>
        <p:blipFill>
          <a:blip r:embed="rId5"/>
          <a:stretch>
            <a:fillRect/>
          </a:stretch>
        </p:blipFill>
        <p:spPr>
          <a:xfrm>
            <a:off x="0" y="5892595"/>
            <a:ext cx="12192000" cy="965404"/>
          </a:xfrm>
          <a:prstGeom prst="rect">
            <a:avLst/>
          </a:prstGeom>
        </p:spPr>
      </p:pic>
    </p:spTree>
    <p:extLst>
      <p:ext uri="{BB962C8B-B14F-4D97-AF65-F5344CB8AC3E}">
        <p14:creationId xmlns:p14="http://schemas.microsoft.com/office/powerpoint/2010/main" val="171091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8DF131-F596-43C6-83E8-898B4D7D39EB}"/>
              </a:ext>
            </a:extLst>
          </p:cNvPr>
          <p:cNvSpPr/>
          <p:nvPr/>
        </p:nvSpPr>
        <p:spPr>
          <a:xfrm rot="16200000">
            <a:off x="2667000" y="-2667000"/>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9915A1C-22A5-4D40-A6F8-9D8E9093E7C8}"/>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9072"/>
          <a:stretch/>
        </p:blipFill>
        <p:spPr>
          <a:xfrm>
            <a:off x="0" y="-95033"/>
            <a:ext cx="12226102" cy="5014885"/>
          </a:xfrm>
          <a:prstGeom prst="rect">
            <a:avLst/>
          </a:prstGeom>
        </p:spPr>
      </p:pic>
      <p:pic>
        <p:nvPicPr>
          <p:cNvPr id="11" name="Picture 2">
            <a:extLst>
              <a:ext uri="{FF2B5EF4-FFF2-40B4-BE49-F238E27FC236}">
                <a16:creationId xmlns:a16="http://schemas.microsoft.com/office/drawing/2014/main" id="{D5285143-202C-4396-AAA8-46F5DA58F55F}"/>
              </a:ext>
            </a:extLst>
          </p:cNvPr>
          <p:cNvPicPr>
            <a:picLocks noChangeAspect="1"/>
          </p:cNvPicPr>
          <p:nvPr/>
        </p:nvPicPr>
        <p:blipFill>
          <a:blip r:embed="rId4"/>
          <a:stretch>
            <a:fillRect/>
          </a:stretch>
        </p:blipFill>
        <p:spPr>
          <a:xfrm>
            <a:off x="-2" y="5892596"/>
            <a:ext cx="12192000" cy="965404"/>
          </a:xfrm>
          <a:prstGeom prst="rect">
            <a:avLst/>
          </a:prstGeom>
        </p:spPr>
      </p:pic>
      <p:sp>
        <p:nvSpPr>
          <p:cNvPr id="6" name="TextBox 5">
            <a:extLst>
              <a:ext uri="{FF2B5EF4-FFF2-40B4-BE49-F238E27FC236}">
                <a16:creationId xmlns:a16="http://schemas.microsoft.com/office/drawing/2014/main" id="{53A9E5D7-33A9-49AB-B845-920D6A0A0B16}"/>
              </a:ext>
            </a:extLst>
          </p:cNvPr>
          <p:cNvSpPr txBox="1"/>
          <p:nvPr/>
        </p:nvSpPr>
        <p:spPr>
          <a:xfrm>
            <a:off x="313609" y="1600767"/>
            <a:ext cx="11598883" cy="2123658"/>
          </a:xfrm>
          <a:prstGeom prst="rect">
            <a:avLst/>
          </a:prstGeom>
          <a:noFill/>
          <a:ln>
            <a:noFill/>
          </a:ln>
        </p:spPr>
        <p:txBody>
          <a:bodyPr wrap="square" rtlCol="0">
            <a:spAutoFit/>
          </a:bodyPr>
          <a:lstStyle/>
          <a:p>
            <a:pPr algn="ctr">
              <a:defRPr b="0" i="0"/>
            </a:pPr>
            <a:r>
              <a:rPr lang="de-DE" sz="6600" b="1" dirty="0">
                <a:solidFill>
                  <a:srgbClr val="103A65"/>
                </a:solidFill>
                <a:latin typeface="Microsoft JhengHei Light" panose="020B0304030504040204" pitchFamily="34" charset="-120"/>
                <a:ea typeface="Microsoft JhengHei Light" panose="020B0304030504040204" pitchFamily="34" charset="-120"/>
                <a:cs typeface="FranklinGotURWTCEMedCon"/>
              </a:rPr>
              <a:t>UNSER KÖRPER</a:t>
            </a:r>
          </a:p>
          <a:p>
            <a:pPr algn="ctr">
              <a:defRPr b="0" i="0"/>
            </a:pPr>
            <a:r>
              <a:rPr lang="de-DE" sz="6600" b="1" dirty="0">
                <a:solidFill>
                  <a:srgbClr val="103A65"/>
                </a:solidFill>
                <a:latin typeface="Microsoft JhengHei Light" panose="020B0304030504040204" pitchFamily="34" charset="-120"/>
                <a:ea typeface="Microsoft JhengHei Light" panose="020B0304030504040204" pitchFamily="34" charset="-120"/>
              </a:rPr>
              <a:t>LIEBT RHYTHMUS</a:t>
            </a:r>
            <a:endParaRPr lang="en-US" sz="6600" b="1" dirty="0">
              <a:solidFill>
                <a:srgbClr val="103A65"/>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16909519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0E81A2-4BD7-424F-95EA-AB376450BBE4}"/>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242498-DBB7-4FE6-9BEA-ED6F042DA184}"/>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842" t="17433"/>
          <a:stretch/>
        </p:blipFill>
        <p:spPr>
          <a:xfrm>
            <a:off x="-137161" y="-152400"/>
            <a:ext cx="6236431" cy="7010400"/>
          </a:xfrm>
          <a:prstGeom prst="rect">
            <a:avLst/>
          </a:prstGeom>
        </p:spPr>
      </p:pic>
      <p:sp>
        <p:nvSpPr>
          <p:cNvPr id="2" name="TextBox 1"/>
          <p:cNvSpPr txBox="1"/>
          <p:nvPr/>
        </p:nvSpPr>
        <p:spPr>
          <a:xfrm>
            <a:off x="529905" y="821761"/>
            <a:ext cx="11132190" cy="3046988"/>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DIE ROLLE VON </a:t>
            </a:r>
          </a:p>
          <a:p>
            <a:pPr>
              <a:defRPr b="0" i="0"/>
            </a:pPr>
            <a:r>
              <a:rPr lang="de-DE" sz="9600" dirty="0">
                <a:solidFill>
                  <a:srgbClr val="002060"/>
                </a:solidFill>
                <a:latin typeface="Montserrat" panose="00000500000000000000" pitchFamily="2" charset="0"/>
              </a:rPr>
              <a:t>LAYERING</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2992A670-E618-40DD-8424-1FE40236608A}"/>
              </a:ext>
            </a:extLst>
          </p:cNvPr>
          <p:cNvPicPr>
            <a:picLocks noChangeAspect="1"/>
          </p:cNvPicPr>
          <p:nvPr/>
        </p:nvPicPr>
        <p:blipFill>
          <a:blip r:embed="rId4"/>
          <a:stretch>
            <a:fillRect/>
          </a:stretch>
        </p:blipFill>
        <p:spPr>
          <a:xfrm>
            <a:off x="0" y="5892597"/>
            <a:ext cx="12192000" cy="965404"/>
          </a:xfrm>
          <a:prstGeom prst="rect">
            <a:avLst/>
          </a:prstGeom>
        </p:spPr>
      </p:pic>
    </p:spTree>
    <p:extLst>
      <p:ext uri="{BB962C8B-B14F-4D97-AF65-F5344CB8AC3E}">
        <p14:creationId xmlns:p14="http://schemas.microsoft.com/office/powerpoint/2010/main" val="26174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8DF131-F596-43C6-83E8-898B4D7D39EB}"/>
              </a:ext>
            </a:extLst>
          </p:cNvPr>
          <p:cNvSpPr/>
          <p:nvPr/>
        </p:nvSpPr>
        <p:spPr>
          <a:xfrm rot="16200000">
            <a:off x="2667000" y="-2667000"/>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9915A1C-22A5-4D40-A6F8-9D8E9093E7C8}"/>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9072"/>
          <a:stretch/>
        </p:blipFill>
        <p:spPr>
          <a:xfrm>
            <a:off x="0" y="-95033"/>
            <a:ext cx="12226102" cy="5014885"/>
          </a:xfrm>
          <a:prstGeom prst="rect">
            <a:avLst/>
          </a:prstGeom>
        </p:spPr>
      </p:pic>
      <p:pic>
        <p:nvPicPr>
          <p:cNvPr id="11" name="Picture 2">
            <a:extLst>
              <a:ext uri="{FF2B5EF4-FFF2-40B4-BE49-F238E27FC236}">
                <a16:creationId xmlns:a16="http://schemas.microsoft.com/office/drawing/2014/main" id="{D5285143-202C-4396-AAA8-46F5DA58F55F}"/>
              </a:ext>
            </a:extLst>
          </p:cNvPr>
          <p:cNvPicPr>
            <a:picLocks noChangeAspect="1"/>
          </p:cNvPicPr>
          <p:nvPr/>
        </p:nvPicPr>
        <p:blipFill>
          <a:blip r:embed="rId4"/>
          <a:stretch>
            <a:fillRect/>
          </a:stretch>
        </p:blipFill>
        <p:spPr>
          <a:xfrm>
            <a:off x="-2" y="5892596"/>
            <a:ext cx="12192000" cy="965404"/>
          </a:xfrm>
          <a:prstGeom prst="rect">
            <a:avLst/>
          </a:prstGeom>
        </p:spPr>
      </p:pic>
      <p:sp>
        <p:nvSpPr>
          <p:cNvPr id="6" name="TextBox 5">
            <a:extLst>
              <a:ext uri="{FF2B5EF4-FFF2-40B4-BE49-F238E27FC236}">
                <a16:creationId xmlns:a16="http://schemas.microsoft.com/office/drawing/2014/main" id="{53A9E5D7-33A9-49AB-B845-920D6A0A0B16}"/>
              </a:ext>
            </a:extLst>
          </p:cNvPr>
          <p:cNvSpPr txBox="1"/>
          <p:nvPr/>
        </p:nvSpPr>
        <p:spPr>
          <a:xfrm>
            <a:off x="313609" y="610866"/>
            <a:ext cx="11598883" cy="4154984"/>
          </a:xfrm>
          <a:prstGeom prst="rect">
            <a:avLst/>
          </a:prstGeom>
          <a:noFill/>
          <a:ln>
            <a:noFill/>
          </a:ln>
        </p:spPr>
        <p:txBody>
          <a:bodyPr wrap="square" rtlCol="0">
            <a:spAutoFit/>
          </a:bodyPr>
          <a:lstStyle/>
          <a:p>
            <a:pPr algn="ctr">
              <a:defRPr b="0" i="0"/>
            </a:pPr>
            <a:r>
              <a:rPr lang="de-DE" sz="6600" b="1" dirty="0">
                <a:solidFill>
                  <a:srgbClr val="103A65"/>
                </a:solidFill>
                <a:latin typeface="Microsoft JhengHei Light" panose="020B0304030504040204" pitchFamily="34" charset="-120"/>
                <a:ea typeface="Microsoft JhengHei Light" panose="020B0304030504040204" pitchFamily="34" charset="-120"/>
                <a:cs typeface="FranklinGotURWTCEMedCon"/>
              </a:rPr>
              <a:t>NACHEINANDER</a:t>
            </a:r>
          </a:p>
          <a:p>
            <a:pPr algn="ctr">
              <a:defRPr b="0" i="0"/>
            </a:pPr>
            <a:r>
              <a:rPr lang="de-DE" sz="6600" b="1" dirty="0">
                <a:solidFill>
                  <a:srgbClr val="103A65"/>
                </a:solidFill>
                <a:latin typeface="Microsoft JhengHei Light" panose="020B0304030504040204" pitchFamily="34" charset="-120"/>
                <a:ea typeface="Microsoft JhengHei Light" panose="020B0304030504040204" pitchFamily="34" charset="-120"/>
              </a:rPr>
              <a:t>ÖLE AUFTRAGEN</a:t>
            </a:r>
          </a:p>
          <a:p>
            <a:pPr algn="ctr">
              <a:defRPr b="0" i="0"/>
            </a:pPr>
            <a:r>
              <a:rPr lang="de-DE" sz="6600" b="1" dirty="0">
                <a:solidFill>
                  <a:srgbClr val="103A65"/>
                </a:solidFill>
                <a:latin typeface="Microsoft JhengHei Light" panose="020B0304030504040204" pitchFamily="34" charset="-120"/>
                <a:ea typeface="Microsoft JhengHei Light" panose="020B0304030504040204" pitchFamily="34" charset="-120"/>
              </a:rPr>
              <a:t>vs.</a:t>
            </a:r>
          </a:p>
          <a:p>
            <a:pPr algn="ctr">
              <a:defRPr b="0" i="0"/>
            </a:pPr>
            <a:r>
              <a:rPr lang="en-US" sz="6600" b="1" dirty="0">
                <a:solidFill>
                  <a:srgbClr val="103A65"/>
                </a:solidFill>
                <a:latin typeface="Microsoft JhengHei Light" panose="020B0304030504040204" pitchFamily="34" charset="-120"/>
                <a:ea typeface="Microsoft JhengHei Light" panose="020B0304030504040204" pitchFamily="34" charset="-120"/>
              </a:rPr>
              <a:t>ALLE AUF EINMAL</a:t>
            </a:r>
          </a:p>
        </p:txBody>
      </p:sp>
    </p:spTree>
    <p:extLst>
      <p:ext uri="{BB962C8B-B14F-4D97-AF65-F5344CB8AC3E}">
        <p14:creationId xmlns:p14="http://schemas.microsoft.com/office/powerpoint/2010/main" val="20497220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0E81A2-4BD7-424F-95EA-AB376450BBE4}"/>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242498-DBB7-4FE6-9BEA-ED6F042DA184}"/>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842" t="17433"/>
          <a:stretch/>
        </p:blipFill>
        <p:spPr>
          <a:xfrm>
            <a:off x="-137161" y="-152400"/>
            <a:ext cx="6236431" cy="7010400"/>
          </a:xfrm>
          <a:prstGeom prst="rect">
            <a:avLst/>
          </a:prstGeom>
        </p:spPr>
      </p:pic>
      <p:sp>
        <p:nvSpPr>
          <p:cNvPr id="2" name="TextBox 1"/>
          <p:cNvSpPr txBox="1"/>
          <p:nvPr/>
        </p:nvSpPr>
        <p:spPr>
          <a:xfrm>
            <a:off x="832290" y="2190732"/>
            <a:ext cx="10459292" cy="3046988"/>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DIE ROLLE </a:t>
            </a:r>
            <a:r>
              <a:rPr lang="de-DE" sz="9600" dirty="0">
                <a:solidFill>
                  <a:srgbClr val="002060"/>
                </a:solidFill>
                <a:latin typeface="Montserrat Thin" panose="00000300000000000000" pitchFamily="2" charset="0"/>
              </a:rPr>
              <a:t>DER</a:t>
            </a:r>
            <a:r>
              <a:rPr lang="1031" sz="9600" dirty="0">
                <a:solidFill>
                  <a:srgbClr val="002060"/>
                </a:solidFill>
                <a:latin typeface="Montserrat Thin" panose="00000300000000000000" pitchFamily="2" charset="0"/>
              </a:rPr>
              <a:t> </a:t>
            </a:r>
          </a:p>
          <a:p>
            <a:pPr>
              <a:defRPr b="0" i="0"/>
            </a:pPr>
            <a:r>
              <a:rPr lang="de-DE" sz="9600" dirty="0">
                <a:solidFill>
                  <a:srgbClr val="002060"/>
                </a:solidFill>
                <a:latin typeface="Montserrat" panose="00000500000000000000" pitchFamily="2" charset="0"/>
              </a:rPr>
              <a:t>INHALSTSTOFFE</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2992A670-E618-40DD-8424-1FE40236608A}"/>
              </a:ext>
            </a:extLst>
          </p:cNvPr>
          <p:cNvPicPr>
            <a:picLocks noChangeAspect="1"/>
          </p:cNvPicPr>
          <p:nvPr/>
        </p:nvPicPr>
        <p:blipFill>
          <a:blip r:embed="rId4"/>
          <a:stretch>
            <a:fillRect/>
          </a:stretch>
        </p:blipFill>
        <p:spPr>
          <a:xfrm>
            <a:off x="0" y="5892597"/>
            <a:ext cx="12192000" cy="965404"/>
          </a:xfrm>
          <a:prstGeom prst="rect">
            <a:avLst/>
          </a:prstGeom>
        </p:spPr>
      </p:pic>
    </p:spTree>
    <p:extLst>
      <p:ext uri="{BB962C8B-B14F-4D97-AF65-F5344CB8AC3E}">
        <p14:creationId xmlns:p14="http://schemas.microsoft.com/office/powerpoint/2010/main" val="40200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8DF131-F596-43C6-83E8-898B4D7D39EB}"/>
              </a:ext>
            </a:extLst>
          </p:cNvPr>
          <p:cNvSpPr/>
          <p:nvPr/>
        </p:nvSpPr>
        <p:spPr>
          <a:xfrm rot="16200000">
            <a:off x="2667000" y="-2667000"/>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9915A1C-22A5-4D40-A6F8-9D8E9093E7C8}"/>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9072"/>
          <a:stretch/>
        </p:blipFill>
        <p:spPr>
          <a:xfrm>
            <a:off x="0" y="-95033"/>
            <a:ext cx="12226102" cy="5014885"/>
          </a:xfrm>
          <a:prstGeom prst="rect">
            <a:avLst/>
          </a:prstGeom>
        </p:spPr>
      </p:pic>
      <p:pic>
        <p:nvPicPr>
          <p:cNvPr id="11" name="Picture 2">
            <a:extLst>
              <a:ext uri="{FF2B5EF4-FFF2-40B4-BE49-F238E27FC236}">
                <a16:creationId xmlns:a16="http://schemas.microsoft.com/office/drawing/2014/main" id="{D5285143-202C-4396-AAA8-46F5DA58F55F}"/>
              </a:ext>
            </a:extLst>
          </p:cNvPr>
          <p:cNvPicPr>
            <a:picLocks noChangeAspect="1"/>
          </p:cNvPicPr>
          <p:nvPr/>
        </p:nvPicPr>
        <p:blipFill>
          <a:blip r:embed="rId4"/>
          <a:stretch>
            <a:fillRect/>
          </a:stretch>
        </p:blipFill>
        <p:spPr>
          <a:xfrm>
            <a:off x="-2" y="5892596"/>
            <a:ext cx="12192000" cy="965404"/>
          </a:xfrm>
          <a:prstGeom prst="rect">
            <a:avLst/>
          </a:prstGeom>
        </p:spPr>
      </p:pic>
      <p:sp>
        <p:nvSpPr>
          <p:cNvPr id="6" name="TextBox 5">
            <a:extLst>
              <a:ext uri="{FF2B5EF4-FFF2-40B4-BE49-F238E27FC236}">
                <a16:creationId xmlns:a16="http://schemas.microsoft.com/office/drawing/2014/main" id="{53A9E5D7-33A9-49AB-B845-920D6A0A0B16}"/>
              </a:ext>
            </a:extLst>
          </p:cNvPr>
          <p:cNvSpPr txBox="1"/>
          <p:nvPr/>
        </p:nvSpPr>
        <p:spPr>
          <a:xfrm>
            <a:off x="296558" y="375974"/>
            <a:ext cx="11598883" cy="1107996"/>
          </a:xfrm>
          <a:prstGeom prst="rect">
            <a:avLst/>
          </a:prstGeom>
          <a:noFill/>
          <a:ln>
            <a:noFill/>
          </a:ln>
        </p:spPr>
        <p:txBody>
          <a:bodyPr wrap="square" rtlCol="0">
            <a:spAutoFit/>
          </a:bodyPr>
          <a:lstStyle/>
          <a:p>
            <a:pPr>
              <a:defRPr b="0" i="0"/>
            </a:pPr>
            <a:r>
              <a:rPr lang="1031" sz="6600" b="1" dirty="0">
                <a:solidFill>
                  <a:srgbClr val="103A65"/>
                </a:solidFill>
                <a:latin typeface="Microsoft JhengHei Light" panose="020B0304030504040204" pitchFamily="34" charset="-120"/>
                <a:ea typeface="Microsoft JhengHei Light" panose="020B0304030504040204" pitchFamily="34" charset="-120"/>
                <a:cs typeface="FranklinGotURWTCEMedCon"/>
              </a:rPr>
              <a:t>REINHEIT IST</a:t>
            </a:r>
            <a:r>
              <a:rPr lang="en-GB" sz="6600" b="1" dirty="0">
                <a:solidFill>
                  <a:srgbClr val="103A65"/>
                </a:solidFill>
                <a:latin typeface="Microsoft JhengHei Light" panose="020B0304030504040204" pitchFamily="34" charset="-120"/>
                <a:ea typeface="Microsoft JhengHei Light" panose="020B0304030504040204" pitchFamily="34" charset="-120"/>
                <a:cs typeface="FranklinGotURWTCEMedCon"/>
              </a:rPr>
              <a:t> </a:t>
            </a:r>
            <a:r>
              <a:rPr lang="1031" sz="6600" b="1" dirty="0">
                <a:solidFill>
                  <a:srgbClr val="103A65"/>
                </a:solidFill>
                <a:latin typeface="Microsoft JhengHei Light" panose="020B0304030504040204" pitchFamily="34" charset="-120"/>
                <a:ea typeface="Microsoft JhengHei Light" panose="020B0304030504040204" pitchFamily="34" charset="-120"/>
                <a:cs typeface="FranklinGotURWTCEMedCon"/>
              </a:rPr>
              <a:t>ENTSCHEIDEND</a:t>
            </a:r>
            <a:endParaRPr lang="en-US" sz="6600" b="1" dirty="0">
              <a:solidFill>
                <a:srgbClr val="103A65"/>
              </a:solidFill>
              <a:latin typeface="Microsoft JhengHei Light" panose="020B0304030504040204" pitchFamily="34" charset="-120"/>
              <a:ea typeface="Microsoft JhengHei Light" panose="020B0304030504040204" pitchFamily="34" charset="-120"/>
            </a:endParaRPr>
          </a:p>
        </p:txBody>
      </p:sp>
      <p:pic>
        <p:nvPicPr>
          <p:cNvPr id="7" name="Grafik 6">
            <a:extLst>
              <a:ext uri="{FF2B5EF4-FFF2-40B4-BE49-F238E27FC236}">
                <a16:creationId xmlns:a16="http://schemas.microsoft.com/office/drawing/2014/main" id="{C2934CD5-D699-4E95-BE6D-EE021BBE5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017" y="2238952"/>
            <a:ext cx="4458537" cy="3864066"/>
          </a:xfrm>
          <a:prstGeom prst="rect">
            <a:avLst/>
          </a:prstGeom>
        </p:spPr>
      </p:pic>
      <p:sp>
        <p:nvSpPr>
          <p:cNvPr id="10" name="Textfeld 9">
            <a:extLst>
              <a:ext uri="{FF2B5EF4-FFF2-40B4-BE49-F238E27FC236}">
                <a16:creationId xmlns:a16="http://schemas.microsoft.com/office/drawing/2014/main" id="{FE9E79A8-5825-4BF8-8270-5C7CDB4D1650}"/>
              </a:ext>
            </a:extLst>
          </p:cNvPr>
          <p:cNvSpPr txBox="1"/>
          <p:nvPr/>
        </p:nvSpPr>
        <p:spPr>
          <a:xfrm>
            <a:off x="7022125" y="4458187"/>
            <a:ext cx="3446584" cy="461665"/>
          </a:xfrm>
          <a:prstGeom prst="rect">
            <a:avLst/>
          </a:prstGeom>
          <a:noFill/>
        </p:spPr>
        <p:txBody>
          <a:bodyPr wrap="square" rtlCol="0">
            <a:spAutoFit/>
          </a:bodyPr>
          <a:lstStyle/>
          <a:p>
            <a:r>
              <a:rPr lang="de-DE" sz="2400" b="1" dirty="0"/>
              <a:t>MONOTERPENE</a:t>
            </a:r>
          </a:p>
        </p:txBody>
      </p:sp>
    </p:spTree>
    <p:extLst>
      <p:ext uri="{BB962C8B-B14F-4D97-AF65-F5344CB8AC3E}">
        <p14:creationId xmlns:p14="http://schemas.microsoft.com/office/powerpoint/2010/main" val="9903238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D89C2D-DD6B-4D11-8FDE-8C596EB86C3C}"/>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A30C0D-6DBC-448F-82FB-C767AC64BB58}"/>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495" t="17882"/>
          <a:stretch/>
        </p:blipFill>
        <p:spPr>
          <a:xfrm>
            <a:off x="-164593" y="-114300"/>
            <a:ext cx="6273007" cy="6972300"/>
          </a:xfrm>
          <a:prstGeom prst="rect">
            <a:avLst/>
          </a:prstGeom>
        </p:spPr>
      </p:pic>
      <p:sp>
        <p:nvSpPr>
          <p:cNvPr id="2" name="TextBox 1"/>
          <p:cNvSpPr txBox="1"/>
          <p:nvPr/>
        </p:nvSpPr>
        <p:spPr>
          <a:xfrm>
            <a:off x="1254742" y="1186479"/>
            <a:ext cx="10036529" cy="4485041"/>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UNSERE ALLGEMEINE</a:t>
            </a:r>
          </a:p>
          <a:p>
            <a:pPr>
              <a:defRPr b="0" i="0"/>
            </a:pPr>
            <a:r>
              <a:rPr lang="1031" sz="9600" dirty="0">
                <a:solidFill>
                  <a:srgbClr val="002060"/>
                </a:solidFill>
                <a:latin typeface="Montserrat" panose="00000500000000000000" pitchFamily="2" charset="0"/>
              </a:rPr>
              <a:t>GESUNDHEIT</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200DE8AC-EC2F-4D3D-AFA0-4BCEB0210189}"/>
              </a:ext>
            </a:extLst>
          </p:cNvPr>
          <p:cNvPicPr>
            <a:picLocks noChangeAspect="1"/>
          </p:cNvPicPr>
          <p:nvPr/>
        </p:nvPicPr>
        <p:blipFill>
          <a:blip r:embed="rId4"/>
          <a:stretch>
            <a:fillRect/>
          </a:stretch>
        </p:blipFill>
        <p:spPr>
          <a:xfrm>
            <a:off x="0" y="5892597"/>
            <a:ext cx="12192000" cy="965404"/>
          </a:xfrm>
          <a:prstGeom prst="rect">
            <a:avLst/>
          </a:prstGeom>
        </p:spPr>
      </p:pic>
    </p:spTree>
    <p:extLst>
      <p:ext uri="{BB962C8B-B14F-4D97-AF65-F5344CB8AC3E}">
        <p14:creationId xmlns:p14="http://schemas.microsoft.com/office/powerpoint/2010/main" val="334890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8DF131-F596-43C6-83E8-898B4D7D39EB}"/>
              </a:ext>
            </a:extLst>
          </p:cNvPr>
          <p:cNvSpPr/>
          <p:nvPr/>
        </p:nvSpPr>
        <p:spPr>
          <a:xfrm rot="16200000">
            <a:off x="2667000" y="-2667000"/>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00D2720-0949-EC45-83C6-44210AFAFF34}"/>
              </a:ext>
            </a:extLst>
          </p:cNvPr>
          <p:cNvSpPr txBox="1"/>
          <p:nvPr/>
        </p:nvSpPr>
        <p:spPr>
          <a:xfrm>
            <a:off x="-34102" y="217780"/>
            <a:ext cx="12226102" cy="1107996"/>
          </a:xfrm>
          <a:prstGeom prst="rect">
            <a:avLst/>
          </a:prstGeom>
          <a:noFill/>
          <a:ln>
            <a:noFill/>
          </a:ln>
        </p:spPr>
        <p:txBody>
          <a:bodyPr wrap="square" rtlCol="0">
            <a:spAutoFit/>
          </a:bodyPr>
          <a:lstStyle/>
          <a:p>
            <a:pPr algn="ctr">
              <a:defRPr b="0" i="0"/>
            </a:pPr>
            <a:r>
              <a:rPr lang="de-DE" sz="6600" b="1" dirty="0">
                <a:solidFill>
                  <a:srgbClr val="103A65"/>
                </a:solidFill>
                <a:latin typeface="Microsoft JhengHei Light" panose="020B0304030504040204" pitchFamily="34" charset="-120"/>
                <a:ea typeface="Microsoft JhengHei Light" panose="020B0304030504040204" pitchFamily="34" charset="-120"/>
                <a:cs typeface="FranklinGotURWTCEMedCon"/>
              </a:rPr>
              <a:t>HOMÖOSTASE</a:t>
            </a:r>
            <a:endParaRPr lang="en-US" sz="6600" b="1" dirty="0">
              <a:solidFill>
                <a:srgbClr val="103A65"/>
              </a:solidFill>
              <a:latin typeface="Microsoft JhengHei Light" panose="020B0304030504040204" pitchFamily="34" charset="-120"/>
              <a:ea typeface="Microsoft JhengHei Light" panose="020B0304030504040204" pitchFamily="34" charset="-120"/>
            </a:endParaRPr>
          </a:p>
        </p:txBody>
      </p:sp>
      <p:pic>
        <p:nvPicPr>
          <p:cNvPr id="11" name="Picture 2">
            <a:extLst>
              <a:ext uri="{FF2B5EF4-FFF2-40B4-BE49-F238E27FC236}">
                <a16:creationId xmlns:a16="http://schemas.microsoft.com/office/drawing/2014/main" id="{D5285143-202C-4396-AAA8-46F5DA58F55F}"/>
              </a:ext>
            </a:extLst>
          </p:cNvPr>
          <p:cNvPicPr>
            <a:picLocks noChangeAspect="1"/>
          </p:cNvPicPr>
          <p:nvPr/>
        </p:nvPicPr>
        <p:blipFill>
          <a:blip r:embed="rId3"/>
          <a:stretch>
            <a:fillRect/>
          </a:stretch>
        </p:blipFill>
        <p:spPr>
          <a:xfrm>
            <a:off x="0" y="5912485"/>
            <a:ext cx="12192000" cy="965404"/>
          </a:xfrm>
          <a:prstGeom prst="rect">
            <a:avLst/>
          </a:prstGeom>
        </p:spPr>
      </p:pic>
      <p:sp>
        <p:nvSpPr>
          <p:cNvPr id="26" name="Textfeld 25">
            <a:extLst>
              <a:ext uri="{FF2B5EF4-FFF2-40B4-BE49-F238E27FC236}">
                <a16:creationId xmlns:a16="http://schemas.microsoft.com/office/drawing/2014/main" id="{5930E260-C566-4809-84F6-A3DB14599675}"/>
              </a:ext>
            </a:extLst>
          </p:cNvPr>
          <p:cNvSpPr txBox="1"/>
          <p:nvPr/>
        </p:nvSpPr>
        <p:spPr>
          <a:xfrm>
            <a:off x="549851" y="1399815"/>
            <a:ext cx="4847303" cy="738664"/>
          </a:xfrm>
          <a:prstGeom prst="rect">
            <a:avLst/>
          </a:prstGeom>
          <a:noFill/>
        </p:spPr>
        <p:txBody>
          <a:bodyPr wrap="square" rtlCol="0">
            <a:spAutoFit/>
          </a:bodyPr>
          <a:lstStyle/>
          <a:p>
            <a:pPr algn="ctr"/>
            <a:r>
              <a:rPr lang="de-DE" sz="2400" b="1" dirty="0"/>
              <a:t>Systemische Konstanten</a:t>
            </a:r>
          </a:p>
          <a:p>
            <a:pPr algn="ctr"/>
            <a:r>
              <a:rPr lang="de-DE" dirty="0"/>
              <a:t>Faktoren, die Einfluss auf die Homöostase haben</a:t>
            </a:r>
          </a:p>
        </p:txBody>
      </p:sp>
      <p:sp>
        <p:nvSpPr>
          <p:cNvPr id="27" name="Rechteck: abgerundete Ecken 26">
            <a:extLst>
              <a:ext uri="{FF2B5EF4-FFF2-40B4-BE49-F238E27FC236}">
                <a16:creationId xmlns:a16="http://schemas.microsoft.com/office/drawing/2014/main" id="{D2CB20BC-0FBF-415C-8F18-03DA13CF4FE8}"/>
              </a:ext>
            </a:extLst>
          </p:cNvPr>
          <p:cNvSpPr/>
          <p:nvPr/>
        </p:nvSpPr>
        <p:spPr>
          <a:xfrm>
            <a:off x="2019773" y="2572303"/>
            <a:ext cx="2101646" cy="8554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3200" b="1" dirty="0">
                <a:solidFill>
                  <a:schemeClr val="bg1"/>
                </a:solidFill>
              </a:rPr>
              <a:t>Stress</a:t>
            </a:r>
          </a:p>
        </p:txBody>
      </p:sp>
      <p:sp>
        <p:nvSpPr>
          <p:cNvPr id="28" name="Rechteck: abgerundete Ecken 27">
            <a:extLst>
              <a:ext uri="{FF2B5EF4-FFF2-40B4-BE49-F238E27FC236}">
                <a16:creationId xmlns:a16="http://schemas.microsoft.com/office/drawing/2014/main" id="{FB69E62B-61C4-467F-8F11-7BF7FBE0F293}"/>
              </a:ext>
            </a:extLst>
          </p:cNvPr>
          <p:cNvSpPr/>
          <p:nvPr/>
        </p:nvSpPr>
        <p:spPr>
          <a:xfrm>
            <a:off x="2051726" y="5103486"/>
            <a:ext cx="2069693" cy="8554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400" b="1" dirty="0"/>
              <a:t>Entzündung</a:t>
            </a:r>
          </a:p>
        </p:txBody>
      </p:sp>
      <p:sp>
        <p:nvSpPr>
          <p:cNvPr id="29" name="Rechteck: abgerundete Ecken 28">
            <a:extLst>
              <a:ext uri="{FF2B5EF4-FFF2-40B4-BE49-F238E27FC236}">
                <a16:creationId xmlns:a16="http://schemas.microsoft.com/office/drawing/2014/main" id="{504984AA-0764-4CC9-AD04-6DCAEEBD5D2E}"/>
              </a:ext>
            </a:extLst>
          </p:cNvPr>
          <p:cNvSpPr/>
          <p:nvPr/>
        </p:nvSpPr>
        <p:spPr>
          <a:xfrm>
            <a:off x="280691" y="3811638"/>
            <a:ext cx="2069693" cy="8554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000" b="1" dirty="0">
                <a:solidFill>
                  <a:schemeClr val="bg1"/>
                </a:solidFill>
              </a:rPr>
              <a:t>Autonomes Ungleichgewicht</a:t>
            </a:r>
          </a:p>
        </p:txBody>
      </p:sp>
      <p:sp>
        <p:nvSpPr>
          <p:cNvPr id="30" name="Rechteck: abgerundete Ecken 29">
            <a:extLst>
              <a:ext uri="{FF2B5EF4-FFF2-40B4-BE49-F238E27FC236}">
                <a16:creationId xmlns:a16="http://schemas.microsoft.com/office/drawing/2014/main" id="{D3DCD0E1-F37B-4752-BC12-FDFAF11FEC3E}"/>
              </a:ext>
            </a:extLst>
          </p:cNvPr>
          <p:cNvSpPr/>
          <p:nvPr/>
        </p:nvSpPr>
        <p:spPr>
          <a:xfrm>
            <a:off x="3863322" y="3819172"/>
            <a:ext cx="2069693" cy="8554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000" b="1" dirty="0"/>
              <a:t>Immunsystem geschwächt</a:t>
            </a:r>
          </a:p>
        </p:txBody>
      </p:sp>
      <p:sp>
        <p:nvSpPr>
          <p:cNvPr id="31" name="Ellipse 30">
            <a:extLst>
              <a:ext uri="{FF2B5EF4-FFF2-40B4-BE49-F238E27FC236}">
                <a16:creationId xmlns:a16="http://schemas.microsoft.com/office/drawing/2014/main" id="{708DD9F3-6E6A-4A9E-9B27-9D99BA0BAD7E}"/>
              </a:ext>
            </a:extLst>
          </p:cNvPr>
          <p:cNvSpPr/>
          <p:nvPr/>
        </p:nvSpPr>
        <p:spPr>
          <a:xfrm>
            <a:off x="1847708" y="2390671"/>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1</a:t>
            </a:r>
          </a:p>
        </p:txBody>
      </p:sp>
      <p:sp>
        <p:nvSpPr>
          <p:cNvPr id="32" name="Ellipse 31">
            <a:extLst>
              <a:ext uri="{FF2B5EF4-FFF2-40B4-BE49-F238E27FC236}">
                <a16:creationId xmlns:a16="http://schemas.microsoft.com/office/drawing/2014/main" id="{F0260CE7-6BD2-431C-A549-3FCAC45B4970}"/>
              </a:ext>
            </a:extLst>
          </p:cNvPr>
          <p:cNvSpPr/>
          <p:nvPr/>
        </p:nvSpPr>
        <p:spPr>
          <a:xfrm>
            <a:off x="3607159" y="3623411"/>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2</a:t>
            </a:r>
          </a:p>
        </p:txBody>
      </p:sp>
      <p:sp>
        <p:nvSpPr>
          <p:cNvPr id="33" name="Ellipse 32">
            <a:extLst>
              <a:ext uri="{FF2B5EF4-FFF2-40B4-BE49-F238E27FC236}">
                <a16:creationId xmlns:a16="http://schemas.microsoft.com/office/drawing/2014/main" id="{B8D134CE-2F3B-44C0-B71F-D4EAB7C9646F}"/>
              </a:ext>
            </a:extLst>
          </p:cNvPr>
          <p:cNvSpPr/>
          <p:nvPr/>
        </p:nvSpPr>
        <p:spPr>
          <a:xfrm>
            <a:off x="1850164" y="4941697"/>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3</a:t>
            </a:r>
          </a:p>
        </p:txBody>
      </p:sp>
      <p:sp>
        <p:nvSpPr>
          <p:cNvPr id="34" name="Ellipse 33">
            <a:extLst>
              <a:ext uri="{FF2B5EF4-FFF2-40B4-BE49-F238E27FC236}">
                <a16:creationId xmlns:a16="http://schemas.microsoft.com/office/drawing/2014/main" id="{585A0F8C-1729-477B-83C2-2C9ACB0A6869}"/>
              </a:ext>
            </a:extLst>
          </p:cNvPr>
          <p:cNvSpPr/>
          <p:nvPr/>
        </p:nvSpPr>
        <p:spPr>
          <a:xfrm>
            <a:off x="173765" y="3586008"/>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4</a:t>
            </a:r>
          </a:p>
        </p:txBody>
      </p:sp>
      <p:cxnSp>
        <p:nvCxnSpPr>
          <p:cNvPr id="35" name="Gerade Verbindung mit Pfeil 34">
            <a:extLst>
              <a:ext uri="{FF2B5EF4-FFF2-40B4-BE49-F238E27FC236}">
                <a16:creationId xmlns:a16="http://schemas.microsoft.com/office/drawing/2014/main" id="{D72F7944-ED72-4F52-9B82-D4789E1A2D9F}"/>
              </a:ext>
            </a:extLst>
          </p:cNvPr>
          <p:cNvCxnSpPr/>
          <p:nvPr/>
        </p:nvCxnSpPr>
        <p:spPr>
          <a:xfrm>
            <a:off x="4228345" y="3192206"/>
            <a:ext cx="235974" cy="4710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5C851164-5351-4AFF-816F-899E260D61BD}"/>
              </a:ext>
            </a:extLst>
          </p:cNvPr>
          <p:cNvCxnSpPr>
            <a:cxnSpLocks/>
          </p:cNvCxnSpPr>
          <p:nvPr/>
        </p:nvCxnSpPr>
        <p:spPr>
          <a:xfrm flipV="1">
            <a:off x="1550282" y="3242981"/>
            <a:ext cx="363791" cy="3754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F17964A2-584E-4D46-9FE2-5AFEAF737A2C}"/>
              </a:ext>
            </a:extLst>
          </p:cNvPr>
          <p:cNvCxnSpPr>
            <a:cxnSpLocks/>
          </p:cNvCxnSpPr>
          <p:nvPr/>
        </p:nvCxnSpPr>
        <p:spPr>
          <a:xfrm flipH="1" flipV="1">
            <a:off x="1510947" y="4820220"/>
            <a:ext cx="294968" cy="4754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50D45D0B-CF8E-4808-A76B-B3BC2B1BA110}"/>
              </a:ext>
            </a:extLst>
          </p:cNvPr>
          <p:cNvCxnSpPr>
            <a:cxnSpLocks/>
          </p:cNvCxnSpPr>
          <p:nvPr/>
        </p:nvCxnSpPr>
        <p:spPr>
          <a:xfrm flipH="1">
            <a:off x="4281188" y="4799357"/>
            <a:ext cx="373629" cy="3823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Grafik 38">
            <a:extLst>
              <a:ext uri="{FF2B5EF4-FFF2-40B4-BE49-F238E27FC236}">
                <a16:creationId xmlns:a16="http://schemas.microsoft.com/office/drawing/2014/main" id="{E1CE9053-4F0B-4777-99E0-FB87D78AC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185" y="3589333"/>
            <a:ext cx="1019048" cy="1304762"/>
          </a:xfrm>
          <a:prstGeom prst="rect">
            <a:avLst/>
          </a:prstGeom>
        </p:spPr>
      </p:pic>
      <p:pic>
        <p:nvPicPr>
          <p:cNvPr id="41" name="Grafik 40">
            <a:extLst>
              <a:ext uri="{FF2B5EF4-FFF2-40B4-BE49-F238E27FC236}">
                <a16:creationId xmlns:a16="http://schemas.microsoft.com/office/drawing/2014/main" id="{CCEDFF3F-6238-4BCE-9EE6-A07CFBEC1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6222" y="1194259"/>
            <a:ext cx="2857500" cy="1228725"/>
          </a:xfrm>
          <a:prstGeom prst="rect">
            <a:avLst/>
          </a:prstGeom>
        </p:spPr>
      </p:pic>
      <p:sp>
        <p:nvSpPr>
          <p:cNvPr id="42" name="Rechteck: abgerundete Ecken 41">
            <a:extLst>
              <a:ext uri="{FF2B5EF4-FFF2-40B4-BE49-F238E27FC236}">
                <a16:creationId xmlns:a16="http://schemas.microsoft.com/office/drawing/2014/main" id="{AAF619F4-BDAC-4FAD-9C3C-DC02991E693B}"/>
              </a:ext>
            </a:extLst>
          </p:cNvPr>
          <p:cNvSpPr/>
          <p:nvPr/>
        </p:nvSpPr>
        <p:spPr>
          <a:xfrm>
            <a:off x="8276495" y="2599497"/>
            <a:ext cx="2030361" cy="855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Stress Management</a:t>
            </a:r>
          </a:p>
        </p:txBody>
      </p:sp>
      <p:sp>
        <p:nvSpPr>
          <p:cNvPr id="43" name="Ellipse 42">
            <a:extLst>
              <a:ext uri="{FF2B5EF4-FFF2-40B4-BE49-F238E27FC236}">
                <a16:creationId xmlns:a16="http://schemas.microsoft.com/office/drawing/2014/main" id="{BB569821-C204-4E54-9C4D-0B699355B6BA}"/>
              </a:ext>
            </a:extLst>
          </p:cNvPr>
          <p:cNvSpPr/>
          <p:nvPr/>
        </p:nvSpPr>
        <p:spPr>
          <a:xfrm>
            <a:off x="8136386" y="2448609"/>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1</a:t>
            </a:r>
          </a:p>
        </p:txBody>
      </p:sp>
      <p:sp>
        <p:nvSpPr>
          <p:cNvPr id="44" name="Rechteck: abgerundete Ecken 43">
            <a:extLst>
              <a:ext uri="{FF2B5EF4-FFF2-40B4-BE49-F238E27FC236}">
                <a16:creationId xmlns:a16="http://schemas.microsoft.com/office/drawing/2014/main" id="{8361CD77-780D-4237-BB12-FBDD39BDE07B}"/>
              </a:ext>
            </a:extLst>
          </p:cNvPr>
          <p:cNvSpPr/>
          <p:nvPr/>
        </p:nvSpPr>
        <p:spPr>
          <a:xfrm>
            <a:off x="8305992" y="5121471"/>
            <a:ext cx="2030361" cy="855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Gesunde Entzündungs-Reaktion</a:t>
            </a:r>
          </a:p>
        </p:txBody>
      </p:sp>
      <p:sp>
        <p:nvSpPr>
          <p:cNvPr id="45" name="Rechteck: abgerundete Ecken 44">
            <a:extLst>
              <a:ext uri="{FF2B5EF4-FFF2-40B4-BE49-F238E27FC236}">
                <a16:creationId xmlns:a16="http://schemas.microsoft.com/office/drawing/2014/main" id="{ADD6A6CC-B1D4-410E-8A4F-9DD5B41465B4}"/>
              </a:ext>
            </a:extLst>
          </p:cNvPr>
          <p:cNvSpPr/>
          <p:nvPr/>
        </p:nvSpPr>
        <p:spPr>
          <a:xfrm>
            <a:off x="6600089" y="3842105"/>
            <a:ext cx="2069693" cy="855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Homöostasis</a:t>
            </a:r>
          </a:p>
        </p:txBody>
      </p:sp>
      <p:sp>
        <p:nvSpPr>
          <p:cNvPr id="46" name="Rechteck: abgerundete Ecken 45">
            <a:extLst>
              <a:ext uri="{FF2B5EF4-FFF2-40B4-BE49-F238E27FC236}">
                <a16:creationId xmlns:a16="http://schemas.microsoft.com/office/drawing/2014/main" id="{B86BA259-94D5-4545-B812-87BDBA2F9174}"/>
              </a:ext>
            </a:extLst>
          </p:cNvPr>
          <p:cNvSpPr/>
          <p:nvPr/>
        </p:nvSpPr>
        <p:spPr>
          <a:xfrm>
            <a:off x="10026637" y="3836654"/>
            <a:ext cx="2030361" cy="855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t>Immunsystem gestärkt</a:t>
            </a:r>
          </a:p>
        </p:txBody>
      </p:sp>
      <p:sp>
        <p:nvSpPr>
          <p:cNvPr id="47" name="Ellipse 46">
            <a:extLst>
              <a:ext uri="{FF2B5EF4-FFF2-40B4-BE49-F238E27FC236}">
                <a16:creationId xmlns:a16="http://schemas.microsoft.com/office/drawing/2014/main" id="{2D1F7D63-88A6-48F5-B2EF-0CE533503668}"/>
              </a:ext>
            </a:extLst>
          </p:cNvPr>
          <p:cNvSpPr/>
          <p:nvPr/>
        </p:nvSpPr>
        <p:spPr>
          <a:xfrm>
            <a:off x="6464991" y="3650605"/>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4</a:t>
            </a:r>
          </a:p>
        </p:txBody>
      </p:sp>
      <p:sp>
        <p:nvSpPr>
          <p:cNvPr id="48" name="Ellipse 47">
            <a:extLst>
              <a:ext uri="{FF2B5EF4-FFF2-40B4-BE49-F238E27FC236}">
                <a16:creationId xmlns:a16="http://schemas.microsoft.com/office/drawing/2014/main" id="{D6014F38-D8E7-4A7B-8146-9D8318C79031}"/>
              </a:ext>
            </a:extLst>
          </p:cNvPr>
          <p:cNvSpPr/>
          <p:nvPr/>
        </p:nvSpPr>
        <p:spPr>
          <a:xfrm>
            <a:off x="8158510" y="4984266"/>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3</a:t>
            </a:r>
          </a:p>
        </p:txBody>
      </p:sp>
      <p:sp>
        <p:nvSpPr>
          <p:cNvPr id="49" name="Ellipse 48">
            <a:extLst>
              <a:ext uri="{FF2B5EF4-FFF2-40B4-BE49-F238E27FC236}">
                <a16:creationId xmlns:a16="http://schemas.microsoft.com/office/drawing/2014/main" id="{ED774F4F-715B-42BD-B53F-96FEA7620DBB}"/>
              </a:ext>
            </a:extLst>
          </p:cNvPr>
          <p:cNvSpPr/>
          <p:nvPr/>
        </p:nvSpPr>
        <p:spPr>
          <a:xfrm>
            <a:off x="9838066" y="3693629"/>
            <a:ext cx="403123" cy="4197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dirty="0">
                <a:solidFill>
                  <a:schemeClr val="bg1"/>
                </a:solidFill>
              </a:rPr>
              <a:t>2</a:t>
            </a:r>
          </a:p>
        </p:txBody>
      </p:sp>
      <p:cxnSp>
        <p:nvCxnSpPr>
          <p:cNvPr id="50" name="Gerade Verbindung mit Pfeil 49">
            <a:extLst>
              <a:ext uri="{FF2B5EF4-FFF2-40B4-BE49-F238E27FC236}">
                <a16:creationId xmlns:a16="http://schemas.microsoft.com/office/drawing/2014/main" id="{A1A2994D-4FBC-4130-BD97-397E4B420610}"/>
              </a:ext>
            </a:extLst>
          </p:cNvPr>
          <p:cNvCxnSpPr>
            <a:cxnSpLocks/>
          </p:cNvCxnSpPr>
          <p:nvPr/>
        </p:nvCxnSpPr>
        <p:spPr>
          <a:xfrm flipV="1">
            <a:off x="7816222" y="3246728"/>
            <a:ext cx="295582" cy="359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D41E7596-6557-4776-8500-359653EBBA73}"/>
              </a:ext>
            </a:extLst>
          </p:cNvPr>
          <p:cNvCxnSpPr>
            <a:cxnSpLocks/>
          </p:cNvCxnSpPr>
          <p:nvPr/>
        </p:nvCxnSpPr>
        <p:spPr>
          <a:xfrm flipH="1" flipV="1">
            <a:off x="7659522" y="4891232"/>
            <a:ext cx="258099" cy="431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AFF3F6A0-CAEE-484C-A2AE-94E2EB282E6B}"/>
              </a:ext>
            </a:extLst>
          </p:cNvPr>
          <p:cNvCxnSpPr>
            <a:cxnSpLocks/>
          </p:cNvCxnSpPr>
          <p:nvPr/>
        </p:nvCxnSpPr>
        <p:spPr>
          <a:xfrm flipH="1">
            <a:off x="10589534" y="4864374"/>
            <a:ext cx="250722" cy="4422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59283AD9-F9FE-4613-964C-9C86E404B7AA}"/>
              </a:ext>
            </a:extLst>
          </p:cNvPr>
          <p:cNvCxnSpPr>
            <a:cxnSpLocks/>
          </p:cNvCxnSpPr>
          <p:nvPr/>
        </p:nvCxnSpPr>
        <p:spPr>
          <a:xfrm>
            <a:off x="10446965" y="3246728"/>
            <a:ext cx="260556" cy="359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Grafik 53">
            <a:extLst>
              <a:ext uri="{FF2B5EF4-FFF2-40B4-BE49-F238E27FC236}">
                <a16:creationId xmlns:a16="http://schemas.microsoft.com/office/drawing/2014/main" id="{471AC7A5-3CD9-4995-A857-3ACBFB799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5390" y="3618437"/>
            <a:ext cx="1061134" cy="1315455"/>
          </a:xfrm>
          <a:prstGeom prst="rect">
            <a:avLst/>
          </a:prstGeom>
        </p:spPr>
      </p:pic>
    </p:spTree>
    <p:extLst>
      <p:ext uri="{BB962C8B-B14F-4D97-AF65-F5344CB8AC3E}">
        <p14:creationId xmlns:p14="http://schemas.microsoft.com/office/powerpoint/2010/main" val="287110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DEC4C4-DB1B-44A7-BEDF-452925575071}"/>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7B66E8-0694-4923-B972-C179C97EFFDE}"/>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842" t="16985"/>
          <a:stretch/>
        </p:blipFill>
        <p:spPr>
          <a:xfrm>
            <a:off x="-128017" y="-190500"/>
            <a:ext cx="6236431" cy="7048500"/>
          </a:xfrm>
          <a:prstGeom prst="rect">
            <a:avLst/>
          </a:prstGeom>
        </p:spPr>
      </p:pic>
      <p:sp>
        <p:nvSpPr>
          <p:cNvPr id="2" name="TextBox 1"/>
          <p:cNvSpPr txBox="1"/>
          <p:nvPr/>
        </p:nvSpPr>
        <p:spPr>
          <a:xfrm>
            <a:off x="1130191" y="1213271"/>
            <a:ext cx="11733550" cy="4240957"/>
          </a:xfrm>
          <a:prstGeom prst="rect">
            <a:avLst/>
          </a:prstGeom>
          <a:noFill/>
        </p:spPr>
        <p:txBody>
          <a:bodyPr wrap="square" rtlCol="0">
            <a:spAutoFit/>
          </a:bodyPr>
          <a:lstStyle/>
          <a:p>
            <a:pPr>
              <a:defRPr b="0" i="0"/>
            </a:pPr>
            <a:r>
              <a:rPr lang="1031" sz="8000" dirty="0">
                <a:solidFill>
                  <a:srgbClr val="002060"/>
                </a:solidFill>
                <a:latin typeface="Microsoft JhengHei Light" panose="020B0304030504040204" pitchFamily="34" charset="-120"/>
                <a:ea typeface="Microsoft JhengHei Light" panose="020B0304030504040204" pitchFamily="34" charset="-120"/>
              </a:rPr>
              <a:t>DIE ÖLE FÜR DIE AROMATOUCH</a:t>
            </a:r>
            <a:r>
              <a:rPr lang="1031" sz="8000" baseline="30000" dirty="0">
                <a:solidFill>
                  <a:srgbClr val="002060"/>
                </a:solidFill>
                <a:latin typeface="Microsoft JhengHei Light" panose="020B0304030504040204" pitchFamily="34" charset="-120"/>
                <a:ea typeface="Microsoft JhengHei Light" panose="020B0304030504040204" pitchFamily="34" charset="-120"/>
              </a:rPr>
              <a:t>TM</a:t>
            </a:r>
            <a:r>
              <a:rPr lang="1031" sz="8000" dirty="0">
                <a:solidFill>
                  <a:srgbClr val="002060"/>
                </a:solidFill>
                <a:latin typeface="Microsoft JhengHei Light" panose="020B0304030504040204" pitchFamily="34" charset="-120"/>
                <a:ea typeface="Microsoft JhengHei Light" panose="020B0304030504040204" pitchFamily="34" charset="-120"/>
              </a:rPr>
              <a:t> </a:t>
            </a:r>
            <a:r>
              <a:rPr lang="1031" sz="9600" dirty="0">
                <a:solidFill>
                  <a:srgbClr val="002060"/>
                </a:solidFill>
                <a:latin typeface="Microsoft JhengHei Light" panose="020B0304030504040204" pitchFamily="34" charset="-120"/>
                <a:ea typeface="Microsoft JhengHei Light" panose="020B0304030504040204" pitchFamily="34" charset="-120"/>
              </a:rPr>
              <a:t>-TECHNIQUE</a:t>
            </a:r>
            <a:r>
              <a:rPr lang="1031" sz="8800" dirty="0">
                <a:solidFill>
                  <a:srgbClr val="002060"/>
                </a:solidFill>
                <a:latin typeface="Microsoft JhengHei Light" panose="020B0304030504040204" pitchFamily="34" charset="-120"/>
                <a:ea typeface="Microsoft JhengHei Light" panose="020B0304030504040204" pitchFamily="34" charset="-120"/>
              </a:rPr>
              <a:t> </a:t>
            </a:r>
            <a:endParaRPr lang="en-US" sz="9600" dirty="0">
              <a:solidFill>
                <a:srgbClr val="002060"/>
              </a:solidFill>
              <a:latin typeface="Microsoft JhengHei Light" panose="020B0304030504040204" pitchFamily="34" charset="-120"/>
              <a:ea typeface="Microsoft JhengHei Light" panose="020B0304030504040204" pitchFamily="34" charset="-120"/>
            </a:endParaRPr>
          </a:p>
        </p:txBody>
      </p:sp>
      <p:pic>
        <p:nvPicPr>
          <p:cNvPr id="5" name="Picture 2">
            <a:extLst>
              <a:ext uri="{FF2B5EF4-FFF2-40B4-BE49-F238E27FC236}">
                <a16:creationId xmlns:a16="http://schemas.microsoft.com/office/drawing/2014/main" id="{9D467554-B802-4089-8964-7ADD30ABBD25}"/>
              </a:ext>
            </a:extLst>
          </p:cNvPr>
          <p:cNvPicPr>
            <a:picLocks noChangeAspect="1"/>
          </p:cNvPicPr>
          <p:nvPr/>
        </p:nvPicPr>
        <p:blipFill>
          <a:blip r:embed="rId4"/>
          <a:stretch>
            <a:fillRect/>
          </a:stretch>
        </p:blipFill>
        <p:spPr>
          <a:xfrm>
            <a:off x="0" y="5892596"/>
            <a:ext cx="12192000" cy="965404"/>
          </a:xfrm>
          <a:prstGeom prst="rect">
            <a:avLst/>
          </a:prstGeom>
        </p:spPr>
      </p:pic>
    </p:spTree>
    <p:extLst>
      <p:ext uri="{BB962C8B-B14F-4D97-AF65-F5344CB8AC3E}">
        <p14:creationId xmlns:p14="http://schemas.microsoft.com/office/powerpoint/2010/main" val="41023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3F7572-A818-44FF-9CB2-577B43CFAB75}"/>
              </a:ext>
            </a:extLst>
          </p:cNvPr>
          <p:cNvSpPr/>
          <p:nvPr/>
        </p:nvSpPr>
        <p:spPr>
          <a:xfrm rot="16200000">
            <a:off x="2667000" y="-2667000"/>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10DD644-6417-4178-A46F-DF173EB9BF81}"/>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9755"/>
          <a:stretch/>
        </p:blipFill>
        <p:spPr>
          <a:xfrm>
            <a:off x="-149764" y="457826"/>
            <a:ext cx="12226102" cy="4947619"/>
          </a:xfrm>
          <a:prstGeom prst="rect">
            <a:avLst/>
          </a:prstGeom>
        </p:spPr>
      </p:pic>
      <p:pic>
        <p:nvPicPr>
          <p:cNvPr id="12" name="Picture 11">
            <a:extLst>
              <a:ext uri="{FF2B5EF4-FFF2-40B4-BE49-F238E27FC236}">
                <a16:creationId xmlns:a16="http://schemas.microsoft.com/office/drawing/2014/main" id="{28B17D13-1D6F-4934-814E-1DD705471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979" y="1160679"/>
            <a:ext cx="1632530" cy="5144941"/>
          </a:xfrm>
          <a:prstGeom prst="rect">
            <a:avLst/>
          </a:prstGeom>
        </p:spPr>
      </p:pic>
      <p:pic>
        <p:nvPicPr>
          <p:cNvPr id="13" name="Picture 12">
            <a:extLst>
              <a:ext uri="{FF2B5EF4-FFF2-40B4-BE49-F238E27FC236}">
                <a16:creationId xmlns:a16="http://schemas.microsoft.com/office/drawing/2014/main" id="{4C84DF20-2F2B-48DD-964D-BBB6FDB45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2397" y="1195046"/>
            <a:ext cx="1632530" cy="5144941"/>
          </a:xfrm>
          <a:prstGeom prst="rect">
            <a:avLst/>
          </a:prstGeom>
        </p:spPr>
      </p:pic>
      <p:pic>
        <p:nvPicPr>
          <p:cNvPr id="14" name="Picture 13">
            <a:extLst>
              <a:ext uri="{FF2B5EF4-FFF2-40B4-BE49-F238E27FC236}">
                <a16:creationId xmlns:a16="http://schemas.microsoft.com/office/drawing/2014/main" id="{57610702-1C5A-4397-9DF5-7C51F9AB4E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8880" y="1209262"/>
            <a:ext cx="1632530" cy="5144941"/>
          </a:xfrm>
          <a:prstGeom prst="rect">
            <a:avLst/>
          </a:prstGeom>
        </p:spPr>
      </p:pic>
      <p:pic>
        <p:nvPicPr>
          <p:cNvPr id="15" name="Picture 14">
            <a:extLst>
              <a:ext uri="{FF2B5EF4-FFF2-40B4-BE49-F238E27FC236}">
                <a16:creationId xmlns:a16="http://schemas.microsoft.com/office/drawing/2014/main" id="{F7549B56-AE7E-47FB-8983-7A7346CA7B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9235" y="1209262"/>
            <a:ext cx="1632530" cy="5144941"/>
          </a:xfrm>
          <a:prstGeom prst="rect">
            <a:avLst/>
          </a:prstGeom>
        </p:spPr>
      </p:pic>
      <p:pic>
        <p:nvPicPr>
          <p:cNvPr id="16" name="Picture 15">
            <a:extLst>
              <a:ext uri="{FF2B5EF4-FFF2-40B4-BE49-F238E27FC236}">
                <a16:creationId xmlns:a16="http://schemas.microsoft.com/office/drawing/2014/main" id="{7D2331D9-1509-42B2-A522-5EBBB21AB7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6269" y="1172038"/>
            <a:ext cx="1632530" cy="5144941"/>
          </a:xfrm>
          <a:prstGeom prst="rect">
            <a:avLst/>
          </a:prstGeom>
        </p:spPr>
      </p:pic>
      <p:pic>
        <p:nvPicPr>
          <p:cNvPr id="17" name="Picture 16">
            <a:extLst>
              <a:ext uri="{FF2B5EF4-FFF2-40B4-BE49-F238E27FC236}">
                <a16:creationId xmlns:a16="http://schemas.microsoft.com/office/drawing/2014/main" id="{2348D493-2770-44B9-BBAC-3E0F3DA7610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9128"/>
          <a:stretch/>
        </p:blipFill>
        <p:spPr>
          <a:xfrm>
            <a:off x="7072379" y="1317175"/>
            <a:ext cx="1558934" cy="3481906"/>
          </a:xfrm>
          <a:prstGeom prst="rect">
            <a:avLst/>
          </a:prstGeom>
        </p:spPr>
      </p:pic>
      <p:pic>
        <p:nvPicPr>
          <p:cNvPr id="18" name="Picture 17">
            <a:extLst>
              <a:ext uri="{FF2B5EF4-FFF2-40B4-BE49-F238E27FC236}">
                <a16:creationId xmlns:a16="http://schemas.microsoft.com/office/drawing/2014/main" id="{031A6D78-53B3-4886-BAB6-C39B7DEAB0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4138" y="1209262"/>
            <a:ext cx="1632530" cy="5144941"/>
          </a:xfrm>
          <a:prstGeom prst="rect">
            <a:avLst/>
          </a:prstGeom>
        </p:spPr>
      </p:pic>
      <p:pic>
        <p:nvPicPr>
          <p:cNvPr id="19" name="Picture 18">
            <a:extLst>
              <a:ext uri="{FF2B5EF4-FFF2-40B4-BE49-F238E27FC236}">
                <a16:creationId xmlns:a16="http://schemas.microsoft.com/office/drawing/2014/main" id="{17B141CF-7303-4F85-A831-5B9B441176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2343" y="1386950"/>
            <a:ext cx="1688069" cy="3376138"/>
          </a:xfrm>
          <a:prstGeom prst="rect">
            <a:avLst/>
          </a:prstGeom>
        </p:spPr>
      </p:pic>
      <p:pic>
        <p:nvPicPr>
          <p:cNvPr id="20" name="Picture 2">
            <a:extLst>
              <a:ext uri="{FF2B5EF4-FFF2-40B4-BE49-F238E27FC236}">
                <a16:creationId xmlns:a16="http://schemas.microsoft.com/office/drawing/2014/main" id="{84AD25C2-47AC-4964-A4CB-2D1440D9BC7A}"/>
              </a:ext>
            </a:extLst>
          </p:cNvPr>
          <p:cNvPicPr>
            <a:picLocks noChangeAspect="1"/>
          </p:cNvPicPr>
          <p:nvPr/>
        </p:nvPicPr>
        <p:blipFill>
          <a:blip r:embed="rId12"/>
          <a:stretch>
            <a:fillRect/>
          </a:stretch>
        </p:blipFill>
        <p:spPr>
          <a:xfrm>
            <a:off x="0" y="5893578"/>
            <a:ext cx="12192000" cy="965404"/>
          </a:xfrm>
          <a:prstGeom prst="rect">
            <a:avLst/>
          </a:prstGeom>
        </p:spPr>
      </p:pic>
    </p:spTree>
    <p:extLst>
      <p:ext uri="{BB962C8B-B14F-4D97-AF65-F5344CB8AC3E}">
        <p14:creationId xmlns:p14="http://schemas.microsoft.com/office/powerpoint/2010/main" val="9651892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E5C200-7D34-44D5-AA48-1F11831C1DBB}"/>
              </a:ext>
            </a:extLst>
          </p:cNvPr>
          <p:cNvSpPr/>
          <p:nvPr/>
        </p:nvSpPr>
        <p:spPr>
          <a:xfrm rot="16200000">
            <a:off x="2667000" y="-2727012"/>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
            <a:extLst>
              <a:ext uri="{FF2B5EF4-FFF2-40B4-BE49-F238E27FC236}">
                <a16:creationId xmlns:a16="http://schemas.microsoft.com/office/drawing/2014/main" id="{8BC365A5-85DA-4325-ABE3-9F7A8CE9F4B2}"/>
              </a:ext>
            </a:extLst>
          </p:cNvPr>
          <p:cNvPicPr>
            <a:picLocks noChangeAspect="1"/>
          </p:cNvPicPr>
          <p:nvPr/>
        </p:nvPicPr>
        <p:blipFill>
          <a:blip r:embed="rId3"/>
          <a:stretch>
            <a:fillRect/>
          </a:stretch>
        </p:blipFill>
        <p:spPr>
          <a:xfrm>
            <a:off x="0" y="5906125"/>
            <a:ext cx="12192000" cy="965404"/>
          </a:xfrm>
          <a:prstGeom prst="rect">
            <a:avLst/>
          </a:prstGeom>
        </p:spPr>
      </p:pic>
      <p:pic>
        <p:nvPicPr>
          <p:cNvPr id="5" name="Grafik 4" descr="Ein Bild, das legend, Frau, Windel, Bett enthält.&#10;&#10;Automatisch generierte Beschreibung">
            <a:extLst>
              <a:ext uri="{FF2B5EF4-FFF2-40B4-BE49-F238E27FC236}">
                <a16:creationId xmlns:a16="http://schemas.microsoft.com/office/drawing/2014/main" id="{F4BD7689-A22C-4FD7-A85F-3EAB4FC5D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436" y="802341"/>
            <a:ext cx="4446494" cy="4446494"/>
          </a:xfrm>
          <a:prstGeom prst="rect">
            <a:avLst/>
          </a:prstGeom>
        </p:spPr>
      </p:pic>
    </p:spTree>
    <p:extLst>
      <p:ext uri="{BB962C8B-B14F-4D97-AF65-F5344CB8AC3E}">
        <p14:creationId xmlns:p14="http://schemas.microsoft.com/office/powerpoint/2010/main" val="24063670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AE63FE-C02F-4D4D-AB2C-E204FA4E8062}"/>
              </a:ext>
            </a:extLst>
          </p:cNvPr>
          <p:cNvSpPr/>
          <p:nvPr/>
        </p:nvSpPr>
        <p:spPr>
          <a:xfrm rot="16200000">
            <a:off x="2667000" y="-2664186"/>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82B0A31-26F1-0C49-84B3-591037164F0B}"/>
              </a:ext>
            </a:extLst>
          </p:cNvPr>
          <p:cNvPicPr>
            <a:picLocks noChangeAspect="1"/>
          </p:cNvPicPr>
          <p:nvPr/>
        </p:nvPicPr>
        <p:blipFill>
          <a:blip r:embed="rId3" cstate="print">
            <a:alphaModFix amt="15000"/>
            <a:extLst>
              <a:ext uri="{28A0092B-C50C-407E-A947-70E740481C1C}">
                <a14:useLocalDpi xmlns:a14="http://schemas.microsoft.com/office/drawing/2010/main" val="0"/>
              </a:ext>
            </a:extLst>
          </a:blip>
          <a:srcRect t="51525"/>
          <a:stretch>
            <a:fillRect/>
          </a:stretch>
        </p:blipFill>
        <p:spPr>
          <a:xfrm>
            <a:off x="0" y="-114300"/>
            <a:ext cx="12226102" cy="4773355"/>
          </a:xfrm>
          <a:prstGeom prst="rect">
            <a:avLst/>
          </a:prstGeom>
        </p:spPr>
      </p:pic>
      <p:sp>
        <p:nvSpPr>
          <p:cNvPr id="14" name="Content Placeholder 13"/>
          <p:cNvSpPr>
            <a:spLocks noGrp="1"/>
          </p:cNvSpPr>
          <p:nvPr>
            <p:ph idx="1"/>
          </p:nvPr>
        </p:nvSpPr>
        <p:spPr>
          <a:xfrm>
            <a:off x="3645719" y="496509"/>
            <a:ext cx="8367316" cy="2464308"/>
          </a:xfrm>
        </p:spPr>
        <p:txBody>
          <a:bodyPr>
            <a:noAutofit/>
          </a:bodyPr>
          <a:lstStyle/>
          <a:p>
            <a:pPr marL="45720" indent="0" algn="ctr">
              <a:lnSpc>
                <a:spcPct val="120000"/>
              </a:lnSpc>
              <a:spcBef>
                <a:spcPts val="0"/>
              </a:spcBef>
              <a:buNone/>
              <a:defRPr b="0" i="0"/>
            </a:pPr>
            <a:r>
              <a:rPr lang="1031" sz="3000" dirty="0">
                <a:solidFill>
                  <a:schemeClr val="accent1">
                    <a:lumMod val="75000"/>
                  </a:schemeClr>
                </a:solidFill>
                <a:latin typeface="Rockwell" panose="02060603020205020403" pitchFamily="18" charset="0"/>
                <a:ea typeface="Tahoma" pitchFamily="34" charset="0"/>
                <a:cs typeface="Tahoma" pitchFamily="34" charset="0"/>
              </a:rPr>
              <a:t>„Die AromaTouch</a:t>
            </a:r>
            <a:r>
              <a:rPr lang="1031" sz="3000" baseline="30000" dirty="0">
                <a:solidFill>
                  <a:schemeClr val="accent1">
                    <a:lumMod val="75000"/>
                  </a:schemeClr>
                </a:solidFill>
                <a:latin typeface="Rockwell" panose="02060603020205020403" pitchFamily="18" charset="0"/>
                <a:ea typeface="Tahoma" pitchFamily="34" charset="0"/>
                <a:cs typeface="Tahoma" pitchFamily="34" charset="0"/>
              </a:rPr>
              <a:t>TM</a:t>
            </a:r>
            <a:r>
              <a:rPr lang="1031" sz="3000" dirty="0">
                <a:solidFill>
                  <a:schemeClr val="accent1">
                    <a:lumMod val="75000"/>
                  </a:schemeClr>
                </a:solidFill>
                <a:latin typeface="Rockwell" panose="02060603020205020403" pitchFamily="18" charset="0"/>
                <a:ea typeface="Tahoma" pitchFamily="34" charset="0"/>
                <a:cs typeface="Tahoma" pitchFamily="34" charset="0"/>
              </a:rPr>
              <a:t>-Technique </a:t>
            </a:r>
            <a:endParaRPr lang="de-DE" sz="3000" dirty="0">
              <a:solidFill>
                <a:schemeClr val="accent1">
                  <a:lumMod val="75000"/>
                </a:schemeClr>
              </a:solidFill>
              <a:latin typeface="Rockwell" panose="02060603020205020403" pitchFamily="18" charset="0"/>
              <a:ea typeface="Tahoma" pitchFamily="34" charset="0"/>
              <a:cs typeface="Tahoma" pitchFamily="34" charset="0"/>
            </a:endParaRPr>
          </a:p>
          <a:p>
            <a:pPr marL="45720" indent="0" algn="ctr">
              <a:lnSpc>
                <a:spcPct val="120000"/>
              </a:lnSpc>
              <a:spcBef>
                <a:spcPts val="0"/>
              </a:spcBef>
              <a:buNone/>
              <a:defRPr b="0" i="0"/>
            </a:pPr>
            <a:r>
              <a:rPr lang="1031" sz="3000" dirty="0">
                <a:solidFill>
                  <a:schemeClr val="accent1">
                    <a:lumMod val="75000"/>
                  </a:schemeClr>
                </a:solidFill>
                <a:latin typeface="Rockwell" panose="02060603020205020403" pitchFamily="18" charset="0"/>
                <a:ea typeface="Tahoma" pitchFamily="34" charset="0"/>
                <a:cs typeface="Tahoma" pitchFamily="34" charset="0"/>
              </a:rPr>
              <a:t>wurde entwickelt, </a:t>
            </a:r>
            <a:endParaRPr lang="de-DE" sz="3000" dirty="0">
              <a:solidFill>
                <a:schemeClr val="accent1">
                  <a:lumMod val="75000"/>
                </a:schemeClr>
              </a:solidFill>
              <a:latin typeface="Rockwell" panose="02060603020205020403" pitchFamily="18" charset="0"/>
              <a:ea typeface="Tahoma" pitchFamily="34" charset="0"/>
              <a:cs typeface="Tahoma" pitchFamily="34" charset="0"/>
            </a:endParaRPr>
          </a:p>
          <a:p>
            <a:pPr marL="45720" indent="0" algn="ctr">
              <a:lnSpc>
                <a:spcPct val="120000"/>
              </a:lnSpc>
              <a:spcBef>
                <a:spcPts val="0"/>
              </a:spcBef>
              <a:buNone/>
              <a:defRPr b="0" i="0"/>
            </a:pPr>
            <a:r>
              <a:rPr lang="1031" sz="3000" dirty="0">
                <a:solidFill>
                  <a:schemeClr val="accent1">
                    <a:lumMod val="75000"/>
                  </a:schemeClr>
                </a:solidFill>
                <a:latin typeface="Rockwell" panose="02060603020205020403" pitchFamily="18" charset="0"/>
                <a:ea typeface="Tahoma" pitchFamily="34" charset="0"/>
                <a:cs typeface="Tahoma" pitchFamily="34" charset="0"/>
              </a:rPr>
              <a:t>um den gesundheitlichen Nutzen von ätherischen Ölen zu maximieren. </a:t>
            </a:r>
            <a:endParaRPr lang="de-DE" sz="3000" dirty="0">
              <a:solidFill>
                <a:schemeClr val="accent1">
                  <a:lumMod val="75000"/>
                </a:schemeClr>
              </a:solidFill>
              <a:latin typeface="Rockwell" panose="02060603020205020403" pitchFamily="18" charset="0"/>
              <a:ea typeface="Tahoma" pitchFamily="34" charset="0"/>
              <a:cs typeface="Tahoma" pitchFamily="34" charset="0"/>
            </a:endParaRPr>
          </a:p>
          <a:p>
            <a:pPr marL="45720" indent="0" algn="ctr">
              <a:lnSpc>
                <a:spcPct val="120000"/>
              </a:lnSpc>
              <a:spcBef>
                <a:spcPts val="0"/>
              </a:spcBef>
              <a:buNone/>
              <a:defRPr b="0" i="0"/>
            </a:pPr>
            <a:endParaRPr lang="de-DE" sz="3000" dirty="0">
              <a:solidFill>
                <a:srgbClr val="103A65"/>
              </a:solidFill>
              <a:latin typeface="Rockwell" panose="02060603020205020403" pitchFamily="18" charset="0"/>
              <a:ea typeface="Tahoma" pitchFamily="34" charset="0"/>
              <a:cs typeface="Tahoma" pitchFamily="34" charset="0"/>
            </a:endParaRPr>
          </a:p>
        </p:txBody>
      </p:sp>
      <p:sp>
        <p:nvSpPr>
          <p:cNvPr id="18" name="Rectangle 17">
            <a:extLst>
              <a:ext uri="{FF2B5EF4-FFF2-40B4-BE49-F238E27FC236}">
                <a16:creationId xmlns:a16="http://schemas.microsoft.com/office/drawing/2014/main" id="{D74A28AC-125B-704A-B655-3F432D1D201D}"/>
              </a:ext>
            </a:extLst>
          </p:cNvPr>
          <p:cNvSpPr/>
          <p:nvPr/>
        </p:nvSpPr>
        <p:spPr>
          <a:xfrm rot="20805969">
            <a:off x="4232144" y="4472907"/>
            <a:ext cx="8442606" cy="1323439"/>
          </a:xfrm>
          <a:prstGeom prst="rect">
            <a:avLst/>
          </a:prstGeom>
        </p:spPr>
        <p:txBody>
          <a:bodyPr wrap="square">
            <a:spAutoFit/>
          </a:bodyPr>
          <a:lstStyle/>
          <a:p>
            <a:pPr algn="ctr">
              <a:defRPr b="0" i="0"/>
            </a:pPr>
            <a:r>
              <a:rPr lang="1031" sz="8000" b="1" dirty="0">
                <a:solidFill>
                  <a:schemeClr val="bg1">
                    <a:alpha val="50000"/>
                  </a:schemeClr>
                </a:solidFill>
                <a:latin typeface="DrCarbfred Pro" pitchFamily="50" charset="0"/>
              </a:rPr>
              <a:t>Dr. David K. Hill</a:t>
            </a:r>
          </a:p>
        </p:txBody>
      </p:sp>
      <p:sp>
        <p:nvSpPr>
          <p:cNvPr id="15" name="Rectangle 14">
            <a:extLst>
              <a:ext uri="{FF2B5EF4-FFF2-40B4-BE49-F238E27FC236}">
                <a16:creationId xmlns:a16="http://schemas.microsoft.com/office/drawing/2014/main" id="{D6AFCE51-9001-7244-81BF-7E10B0480B57}"/>
              </a:ext>
            </a:extLst>
          </p:cNvPr>
          <p:cNvSpPr/>
          <p:nvPr/>
        </p:nvSpPr>
        <p:spPr>
          <a:xfrm>
            <a:off x="176648" y="5145456"/>
            <a:ext cx="4060727" cy="707886"/>
          </a:xfrm>
          <a:prstGeom prst="rect">
            <a:avLst/>
          </a:prstGeom>
        </p:spPr>
        <p:txBody>
          <a:bodyPr wrap="none">
            <a:spAutoFit/>
          </a:bodyPr>
          <a:lstStyle/>
          <a:p>
            <a:pPr algn="ctr">
              <a:defRPr b="0" i="0"/>
            </a:pPr>
            <a:r>
              <a:rPr lang="1031" sz="4000" b="1" dirty="0">
                <a:solidFill>
                  <a:srgbClr val="103A65"/>
                </a:solidFill>
                <a:latin typeface="Montserrat" panose="00000500000000000000" pitchFamily="2" charset="0"/>
              </a:rPr>
              <a:t>Dr. David K. Hill</a:t>
            </a:r>
            <a:endParaRPr lang="en-US" sz="4000" b="1" dirty="0">
              <a:latin typeface="Montserrat" panose="00000500000000000000" pitchFamily="2" charset="0"/>
            </a:endParaRPr>
          </a:p>
        </p:txBody>
      </p:sp>
      <p:sp>
        <p:nvSpPr>
          <p:cNvPr id="16" name="Content Placeholder 13">
            <a:extLst>
              <a:ext uri="{FF2B5EF4-FFF2-40B4-BE49-F238E27FC236}">
                <a16:creationId xmlns:a16="http://schemas.microsoft.com/office/drawing/2014/main" id="{94C39A47-4D98-144F-B29B-F9DDCFCB4737}"/>
              </a:ext>
            </a:extLst>
          </p:cNvPr>
          <p:cNvSpPr txBox="1"/>
          <p:nvPr/>
        </p:nvSpPr>
        <p:spPr>
          <a:xfrm>
            <a:off x="52668" y="5610198"/>
            <a:ext cx="4087425" cy="7512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lnSpc>
                <a:spcPct val="120000"/>
              </a:lnSpc>
              <a:buFont typeface="Arial" panose="020B0604020202020204" pitchFamily="34" charset="0"/>
              <a:buNone/>
              <a:defRPr b="0" i="0"/>
            </a:pPr>
            <a:r>
              <a:rPr lang="1031" sz="2400" dirty="0">
                <a:solidFill>
                  <a:srgbClr val="103A65"/>
                </a:solidFill>
                <a:latin typeface="Montserrat Thin" panose="00000300000000000000" pitchFamily="2" charset="0"/>
                <a:ea typeface="Tahoma" pitchFamily="34" charset="0"/>
                <a:cs typeface="Tahoma" pitchFamily="34" charset="0"/>
              </a:rPr>
              <a:t>Chief Medical Officer</a:t>
            </a:r>
          </a:p>
        </p:txBody>
      </p:sp>
      <p:pic>
        <p:nvPicPr>
          <p:cNvPr id="10" name="Picture 2">
            <a:extLst>
              <a:ext uri="{FF2B5EF4-FFF2-40B4-BE49-F238E27FC236}">
                <a16:creationId xmlns:a16="http://schemas.microsoft.com/office/drawing/2014/main" id="{3E2700E5-3A1F-42F8-A1A5-7EB2CDA7852B}"/>
              </a:ext>
            </a:extLst>
          </p:cNvPr>
          <p:cNvPicPr>
            <a:picLocks noChangeAspect="1"/>
          </p:cNvPicPr>
          <p:nvPr/>
        </p:nvPicPr>
        <p:blipFill>
          <a:blip r:embed="rId4"/>
          <a:stretch>
            <a:fillRect/>
          </a:stretch>
        </p:blipFill>
        <p:spPr>
          <a:xfrm>
            <a:off x="850835" y="1486417"/>
            <a:ext cx="2455072" cy="3560791"/>
          </a:xfrm>
          <a:prstGeom prst="rect">
            <a:avLst/>
          </a:prstGeom>
        </p:spPr>
      </p:pic>
      <p:pic>
        <p:nvPicPr>
          <p:cNvPr id="11" name="Picture 2">
            <a:extLst>
              <a:ext uri="{FF2B5EF4-FFF2-40B4-BE49-F238E27FC236}">
                <a16:creationId xmlns:a16="http://schemas.microsoft.com/office/drawing/2014/main" id="{82FB42DA-0B6B-4EFE-84FE-70CC06B5C828}"/>
              </a:ext>
            </a:extLst>
          </p:cNvPr>
          <p:cNvPicPr>
            <a:picLocks noChangeAspect="1"/>
          </p:cNvPicPr>
          <p:nvPr/>
        </p:nvPicPr>
        <p:blipFill>
          <a:blip r:embed="rId5"/>
          <a:stretch>
            <a:fillRect/>
          </a:stretch>
        </p:blipFill>
        <p:spPr>
          <a:xfrm>
            <a:off x="-2" y="5907672"/>
            <a:ext cx="12192000" cy="965404"/>
          </a:xfrm>
          <a:prstGeom prst="rect">
            <a:avLst/>
          </a:prstGeom>
        </p:spPr>
      </p:pic>
      <p:sp>
        <p:nvSpPr>
          <p:cNvPr id="2" name="Content Placeholder 13">
            <a:extLst>
              <a:ext uri="{FF2B5EF4-FFF2-40B4-BE49-F238E27FC236}">
                <a16:creationId xmlns:a16="http://schemas.microsoft.com/office/drawing/2014/main" id="{AA88DE0C-EEF9-411F-5D12-9471C611A5EA}"/>
              </a:ext>
            </a:extLst>
          </p:cNvPr>
          <p:cNvSpPr txBox="1">
            <a:spLocks/>
          </p:cNvSpPr>
          <p:nvPr/>
        </p:nvSpPr>
        <p:spPr>
          <a:xfrm>
            <a:off x="3475726" y="3461330"/>
            <a:ext cx="8367316" cy="1761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2920" indent="-457200" algn="ctr">
              <a:lnSpc>
                <a:spcPct val="120000"/>
              </a:lnSpc>
              <a:spcBef>
                <a:spcPts val="0"/>
              </a:spcBef>
              <a:defRPr b="0" i="0"/>
            </a:pPr>
            <a:r>
              <a:rPr lang="de-DE" sz="3000" dirty="0">
                <a:solidFill>
                  <a:schemeClr val="accent1">
                    <a:lumMod val="75000"/>
                  </a:schemeClr>
                </a:solidFill>
                <a:latin typeface="Rockwell" panose="02060603020205020403" pitchFamily="18" charset="0"/>
                <a:ea typeface="Tahoma" pitchFamily="34" charset="0"/>
                <a:cs typeface="Tahoma" pitchFamily="34" charset="0"/>
              </a:rPr>
              <a:t>ABSOLUT SICHER</a:t>
            </a:r>
          </a:p>
          <a:p>
            <a:pPr marL="502920" indent="-457200" algn="ctr">
              <a:lnSpc>
                <a:spcPct val="120000"/>
              </a:lnSpc>
              <a:spcBef>
                <a:spcPts val="0"/>
              </a:spcBef>
              <a:defRPr b="0" i="0"/>
            </a:pPr>
            <a:r>
              <a:rPr lang="de-DE" sz="3000" dirty="0">
                <a:solidFill>
                  <a:schemeClr val="accent1">
                    <a:lumMod val="75000"/>
                  </a:schemeClr>
                </a:solidFill>
                <a:latin typeface="Rockwell" panose="02060603020205020403" pitchFamily="18" charset="0"/>
                <a:ea typeface="Tahoma" pitchFamily="34" charset="0"/>
                <a:cs typeface="Tahoma" pitchFamily="34" charset="0"/>
              </a:rPr>
              <a:t>EINFACH ZU ERLERNEN</a:t>
            </a:r>
          </a:p>
          <a:p>
            <a:pPr marL="502920" indent="-457200" algn="ctr">
              <a:lnSpc>
                <a:spcPct val="120000"/>
              </a:lnSpc>
              <a:spcBef>
                <a:spcPts val="0"/>
              </a:spcBef>
              <a:defRPr b="0" i="0"/>
            </a:pPr>
            <a:r>
              <a:rPr lang="de-DE" sz="3000" dirty="0">
                <a:solidFill>
                  <a:schemeClr val="accent1">
                    <a:lumMod val="75000"/>
                  </a:schemeClr>
                </a:solidFill>
                <a:latin typeface="Rockwell" panose="02060603020205020403" pitchFamily="18" charset="0"/>
                <a:ea typeface="Tahoma" pitchFamily="34" charset="0"/>
                <a:cs typeface="Tahoma" pitchFamily="34" charset="0"/>
              </a:rPr>
              <a:t>HOCH EFFEKTIV</a:t>
            </a:r>
          </a:p>
          <a:p>
            <a:pPr marL="45720" indent="0" algn="ctr">
              <a:lnSpc>
                <a:spcPct val="120000"/>
              </a:lnSpc>
              <a:spcBef>
                <a:spcPts val="0"/>
              </a:spcBef>
              <a:buFont typeface="Arial" panose="020B0604020202020204" pitchFamily="34" charset="0"/>
              <a:buNone/>
              <a:defRPr b="0" i="0"/>
            </a:pPr>
            <a:endParaRPr lang="de-DE" sz="3000" dirty="0">
              <a:solidFill>
                <a:srgbClr val="103A65"/>
              </a:solidFill>
              <a:latin typeface="Rockwell" panose="02060603020205020403" pitchFamily="18" charset="0"/>
              <a:ea typeface="Tahoma" pitchFamily="34" charset="0"/>
              <a:cs typeface="Tahoma" pitchFamily="34" charset="0"/>
            </a:endParaRPr>
          </a:p>
        </p:txBody>
      </p:sp>
    </p:spTree>
    <p:extLst>
      <p:ext uri="{BB962C8B-B14F-4D97-AF65-F5344CB8AC3E}">
        <p14:creationId xmlns:p14="http://schemas.microsoft.com/office/powerpoint/2010/main" val="113464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AE63FE-C02F-4D4D-AB2C-E204FA4E8062}"/>
              </a:ext>
            </a:extLst>
          </p:cNvPr>
          <p:cNvSpPr/>
          <p:nvPr/>
        </p:nvSpPr>
        <p:spPr>
          <a:xfrm rot="16200000">
            <a:off x="2667000" y="-2664186"/>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82B0A31-26F1-0C49-84B3-591037164F0B}"/>
              </a:ext>
            </a:extLst>
          </p:cNvPr>
          <p:cNvPicPr>
            <a:picLocks noChangeAspect="1"/>
          </p:cNvPicPr>
          <p:nvPr/>
        </p:nvPicPr>
        <p:blipFill>
          <a:blip r:embed="rId3" cstate="print">
            <a:alphaModFix amt="15000"/>
            <a:extLst>
              <a:ext uri="{28A0092B-C50C-407E-A947-70E740481C1C}">
                <a14:useLocalDpi xmlns:a14="http://schemas.microsoft.com/office/drawing/2010/main" val="0"/>
              </a:ext>
            </a:extLst>
          </a:blip>
          <a:srcRect t="51525"/>
          <a:stretch>
            <a:fillRect/>
          </a:stretch>
        </p:blipFill>
        <p:spPr>
          <a:xfrm>
            <a:off x="0" y="-114300"/>
            <a:ext cx="12226102" cy="4773355"/>
          </a:xfrm>
          <a:prstGeom prst="rect">
            <a:avLst/>
          </a:prstGeom>
        </p:spPr>
      </p:pic>
      <p:pic>
        <p:nvPicPr>
          <p:cNvPr id="11" name="Picture 2">
            <a:extLst>
              <a:ext uri="{FF2B5EF4-FFF2-40B4-BE49-F238E27FC236}">
                <a16:creationId xmlns:a16="http://schemas.microsoft.com/office/drawing/2014/main" id="{82FB42DA-0B6B-4EFE-84FE-70CC06B5C828}"/>
              </a:ext>
            </a:extLst>
          </p:cNvPr>
          <p:cNvPicPr>
            <a:picLocks noChangeAspect="1"/>
          </p:cNvPicPr>
          <p:nvPr/>
        </p:nvPicPr>
        <p:blipFill>
          <a:blip r:embed="rId4"/>
          <a:stretch>
            <a:fillRect/>
          </a:stretch>
        </p:blipFill>
        <p:spPr>
          <a:xfrm>
            <a:off x="-2" y="5907672"/>
            <a:ext cx="12192000" cy="965404"/>
          </a:xfrm>
          <a:prstGeom prst="rect">
            <a:avLst/>
          </a:prstGeom>
        </p:spPr>
      </p:pic>
      <p:sp>
        <p:nvSpPr>
          <p:cNvPr id="2" name="Content Placeholder 13">
            <a:extLst>
              <a:ext uri="{FF2B5EF4-FFF2-40B4-BE49-F238E27FC236}">
                <a16:creationId xmlns:a16="http://schemas.microsoft.com/office/drawing/2014/main" id="{AA88DE0C-EEF9-411F-5D12-9471C611A5EA}"/>
              </a:ext>
            </a:extLst>
          </p:cNvPr>
          <p:cNvSpPr txBox="1">
            <a:spLocks/>
          </p:cNvSpPr>
          <p:nvPr/>
        </p:nvSpPr>
        <p:spPr>
          <a:xfrm>
            <a:off x="1749669" y="1846386"/>
            <a:ext cx="8308534" cy="3428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2920" indent="-457200" algn="ctr">
              <a:lnSpc>
                <a:spcPct val="120000"/>
              </a:lnSpc>
              <a:spcBef>
                <a:spcPts val="0"/>
              </a:spcBef>
              <a:defRPr b="0" i="0"/>
            </a:pPr>
            <a:r>
              <a:rPr lang="de-DE" sz="5400" dirty="0">
                <a:solidFill>
                  <a:schemeClr val="accent1">
                    <a:lumMod val="75000"/>
                  </a:schemeClr>
                </a:solidFill>
                <a:latin typeface="Rockwell" panose="02060603020205020403" pitchFamily="18" charset="0"/>
                <a:ea typeface="Tahoma" pitchFamily="34" charset="0"/>
                <a:cs typeface="Tahoma" pitchFamily="34" charset="0"/>
              </a:rPr>
              <a:t>ABSOLUT SICHER</a:t>
            </a:r>
          </a:p>
          <a:p>
            <a:pPr marL="502920" indent="-457200" algn="ctr">
              <a:lnSpc>
                <a:spcPct val="120000"/>
              </a:lnSpc>
              <a:spcBef>
                <a:spcPts val="0"/>
              </a:spcBef>
              <a:defRPr b="0" i="0"/>
            </a:pPr>
            <a:r>
              <a:rPr lang="de-DE" sz="5400" dirty="0">
                <a:solidFill>
                  <a:schemeClr val="accent1">
                    <a:lumMod val="75000"/>
                  </a:schemeClr>
                </a:solidFill>
                <a:latin typeface="Rockwell" panose="02060603020205020403" pitchFamily="18" charset="0"/>
                <a:ea typeface="Tahoma" pitchFamily="34" charset="0"/>
                <a:cs typeface="Tahoma" pitchFamily="34" charset="0"/>
              </a:rPr>
              <a:t>EINFACH ZU ERLERNEN</a:t>
            </a:r>
          </a:p>
          <a:p>
            <a:pPr marL="502920" indent="-457200" algn="ctr">
              <a:lnSpc>
                <a:spcPct val="120000"/>
              </a:lnSpc>
              <a:spcBef>
                <a:spcPts val="0"/>
              </a:spcBef>
              <a:defRPr b="0" i="0"/>
            </a:pPr>
            <a:r>
              <a:rPr lang="de-DE" sz="5400" dirty="0">
                <a:solidFill>
                  <a:schemeClr val="accent1">
                    <a:lumMod val="75000"/>
                  </a:schemeClr>
                </a:solidFill>
                <a:latin typeface="Rockwell" panose="02060603020205020403" pitchFamily="18" charset="0"/>
                <a:ea typeface="Tahoma" pitchFamily="34" charset="0"/>
                <a:cs typeface="Tahoma" pitchFamily="34" charset="0"/>
              </a:rPr>
              <a:t>HOCH EFFEKTIV</a:t>
            </a:r>
          </a:p>
          <a:p>
            <a:pPr marL="45720" indent="0" algn="ctr">
              <a:lnSpc>
                <a:spcPct val="120000"/>
              </a:lnSpc>
              <a:spcBef>
                <a:spcPts val="0"/>
              </a:spcBef>
              <a:buFont typeface="Arial" panose="020B0604020202020204" pitchFamily="34" charset="0"/>
              <a:buNone/>
              <a:defRPr b="0" i="0"/>
            </a:pPr>
            <a:endParaRPr lang="de-DE" sz="3000" dirty="0">
              <a:solidFill>
                <a:srgbClr val="103A65"/>
              </a:solidFill>
              <a:latin typeface="Rockwell" panose="02060603020205020403" pitchFamily="18" charset="0"/>
              <a:ea typeface="Tahoma" pitchFamily="34" charset="0"/>
              <a:cs typeface="Tahoma" pitchFamily="34" charset="0"/>
            </a:endParaRPr>
          </a:p>
        </p:txBody>
      </p:sp>
    </p:spTree>
    <p:extLst>
      <p:ext uri="{BB962C8B-B14F-4D97-AF65-F5344CB8AC3E}">
        <p14:creationId xmlns:p14="http://schemas.microsoft.com/office/powerpoint/2010/main" val="162898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9E69BB-92ED-48C9-BE9F-9B91A534B60D}"/>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98A9F5-F955-4F62-BCFA-C63BF9A77B8C}"/>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322" t="17882"/>
          <a:stretch/>
        </p:blipFill>
        <p:spPr>
          <a:xfrm>
            <a:off x="-182881" y="-114300"/>
            <a:ext cx="6291295" cy="6972300"/>
          </a:xfrm>
          <a:prstGeom prst="rect">
            <a:avLst/>
          </a:prstGeom>
        </p:spPr>
      </p:pic>
      <p:sp>
        <p:nvSpPr>
          <p:cNvPr id="2" name="TextBox 1"/>
          <p:cNvSpPr txBox="1"/>
          <p:nvPr/>
        </p:nvSpPr>
        <p:spPr>
          <a:xfrm>
            <a:off x="1021381" y="2048119"/>
            <a:ext cx="10174066" cy="3046988"/>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DIE ROLLE VON </a:t>
            </a:r>
          </a:p>
          <a:p>
            <a:pPr>
              <a:defRPr b="0" i="0"/>
            </a:pPr>
            <a:r>
              <a:rPr lang="1031" sz="9600" dirty="0">
                <a:solidFill>
                  <a:srgbClr val="002060"/>
                </a:solidFill>
                <a:latin typeface="Montserrat" panose="00000500000000000000" pitchFamily="2" charset="0"/>
              </a:rPr>
              <a:t>AROMEN</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80F2ACAA-7712-49B4-8C98-16C98951A415}"/>
              </a:ext>
            </a:extLst>
          </p:cNvPr>
          <p:cNvPicPr>
            <a:picLocks noChangeAspect="1"/>
          </p:cNvPicPr>
          <p:nvPr/>
        </p:nvPicPr>
        <p:blipFill>
          <a:blip r:embed="rId4"/>
          <a:stretch>
            <a:fillRect/>
          </a:stretch>
        </p:blipFill>
        <p:spPr>
          <a:xfrm>
            <a:off x="12414" y="5892596"/>
            <a:ext cx="12192000" cy="965404"/>
          </a:xfrm>
          <a:prstGeom prst="rect">
            <a:avLst/>
          </a:prstGeom>
        </p:spPr>
      </p:pic>
    </p:spTree>
    <p:extLst>
      <p:ext uri="{BB962C8B-B14F-4D97-AF65-F5344CB8AC3E}">
        <p14:creationId xmlns:p14="http://schemas.microsoft.com/office/powerpoint/2010/main" val="7058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14F55A5-48A6-46BD-BA64-A5716C1B3F88}"/>
              </a:ext>
            </a:extLst>
          </p:cNvPr>
          <p:cNvSpPr/>
          <p:nvPr/>
        </p:nvSpPr>
        <p:spPr>
          <a:xfrm rot="16200000">
            <a:off x="2667000" y="-2668961"/>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159BC85-CE2E-404D-ADC8-D15F051D7A5E}"/>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7374"/>
          <a:stretch/>
        </p:blipFill>
        <p:spPr>
          <a:xfrm>
            <a:off x="-172050" y="242699"/>
            <a:ext cx="12226102" cy="5182088"/>
          </a:xfrm>
          <a:prstGeom prst="rect">
            <a:avLst/>
          </a:prstGeom>
        </p:spPr>
      </p:pic>
      <p:pic>
        <p:nvPicPr>
          <p:cNvPr id="22" name="Picture 21">
            <a:extLst>
              <a:ext uri="{FF2B5EF4-FFF2-40B4-BE49-F238E27FC236}">
                <a16:creationId xmlns:a16="http://schemas.microsoft.com/office/drawing/2014/main" id="{A63256E2-7D16-4ADA-9FB0-556A5C8AB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41" y="3198901"/>
            <a:ext cx="1499587" cy="1772949"/>
          </a:xfrm>
          <a:prstGeom prst="rect">
            <a:avLst/>
          </a:prstGeom>
        </p:spPr>
      </p:pic>
      <p:pic>
        <p:nvPicPr>
          <p:cNvPr id="23" name="Picture 22">
            <a:extLst>
              <a:ext uri="{FF2B5EF4-FFF2-40B4-BE49-F238E27FC236}">
                <a16:creationId xmlns:a16="http://schemas.microsoft.com/office/drawing/2014/main" id="{075A7DFC-10BC-4710-AD72-75E7D0A09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070642">
            <a:off x="2300936" y="3413464"/>
            <a:ext cx="1136624" cy="1343821"/>
          </a:xfrm>
          <a:prstGeom prst="rect">
            <a:avLst/>
          </a:prstGeom>
        </p:spPr>
      </p:pic>
      <p:pic>
        <p:nvPicPr>
          <p:cNvPr id="25" name="Picture 24">
            <a:extLst>
              <a:ext uri="{FF2B5EF4-FFF2-40B4-BE49-F238E27FC236}">
                <a16:creationId xmlns:a16="http://schemas.microsoft.com/office/drawing/2014/main" id="{22C2BC26-5341-40E4-BB71-05B0FF1C6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0543" y="2910297"/>
            <a:ext cx="1828800" cy="2162175"/>
          </a:xfrm>
          <a:prstGeom prst="rect">
            <a:avLst/>
          </a:prstGeom>
        </p:spPr>
      </p:pic>
      <p:sp>
        <p:nvSpPr>
          <p:cNvPr id="14" name="Content Placeholder 13"/>
          <p:cNvSpPr>
            <a:spLocks noGrp="1"/>
          </p:cNvSpPr>
          <p:nvPr>
            <p:ph idx="1"/>
          </p:nvPr>
        </p:nvSpPr>
        <p:spPr>
          <a:xfrm>
            <a:off x="817535" y="1756550"/>
            <a:ext cx="11326757" cy="2542204"/>
          </a:xfrm>
        </p:spPr>
        <p:txBody>
          <a:bodyPr>
            <a:noAutofit/>
          </a:bodyPr>
          <a:lstStyle/>
          <a:p>
            <a:pPr marL="45720" indent="0">
              <a:lnSpc>
                <a:spcPct val="120000"/>
              </a:lnSpc>
              <a:buNone/>
              <a:defRPr b="0" i="0"/>
            </a:pPr>
            <a:r>
              <a:rPr lang="1031" sz="3000" dirty="0">
                <a:solidFill>
                  <a:srgbClr val="103A65"/>
                </a:solidFill>
                <a:latin typeface="Rockwell" panose="02060603020205020403" pitchFamily="18" charset="0"/>
                <a:ea typeface="Tahoma" pitchFamily="34" charset="0"/>
                <a:cs typeface="Tahoma" pitchFamily="34" charset="0"/>
              </a:rPr>
              <a:t>Wenn wir einen Geruch wahrnehmen, trifft er auf unseren Riechnerv in der Nasenhöhle.</a:t>
            </a:r>
            <a:endParaRPr lang="en-US" sz="3000" dirty="0">
              <a:solidFill>
                <a:srgbClr val="103A65"/>
              </a:solidFill>
              <a:latin typeface="Rockwell" panose="02060603020205020403" pitchFamily="18" charset="0"/>
              <a:ea typeface="Tahoma" pitchFamily="34" charset="0"/>
              <a:cs typeface="Tahoma" pitchFamily="34" charset="0"/>
            </a:endParaRPr>
          </a:p>
        </p:txBody>
      </p:sp>
      <p:sp>
        <p:nvSpPr>
          <p:cNvPr id="9" name="TextBox 8">
            <a:extLst>
              <a:ext uri="{FF2B5EF4-FFF2-40B4-BE49-F238E27FC236}">
                <a16:creationId xmlns:a16="http://schemas.microsoft.com/office/drawing/2014/main" id="{5AD079B1-9B2B-E24F-ABA9-BF1895826C68}"/>
              </a:ext>
            </a:extLst>
          </p:cNvPr>
          <p:cNvSpPr txBox="1"/>
          <p:nvPr/>
        </p:nvSpPr>
        <p:spPr>
          <a:xfrm>
            <a:off x="313204" y="415362"/>
            <a:ext cx="11558505" cy="1006846"/>
          </a:xfrm>
          <a:prstGeom prst="rect">
            <a:avLst/>
          </a:prstGeom>
          <a:noFill/>
          <a:ln>
            <a:noFill/>
          </a:ln>
        </p:spPr>
        <p:txBody>
          <a:bodyPr wrap="square" rtlCol="0">
            <a:spAutoFit/>
          </a:bodyPr>
          <a:lstStyle/>
          <a:p>
            <a:pPr algn="ctr">
              <a:defRPr b="0" i="0"/>
            </a:pPr>
            <a:r>
              <a:rPr lang="1031" sz="6000" b="1" dirty="0">
                <a:solidFill>
                  <a:srgbClr val="103A65"/>
                </a:solidFill>
                <a:latin typeface="Microsoft JhengHei Light" panose="020B0304030504040204" pitchFamily="34" charset="-120"/>
                <a:ea typeface="Microsoft JhengHei Light" panose="020B0304030504040204" pitchFamily="34" charset="-120"/>
              </a:rPr>
              <a:t>DAS LIMBISCHE SYSTEM</a:t>
            </a:r>
            <a:endParaRPr lang="en-US" sz="6000" b="1" dirty="0">
              <a:solidFill>
                <a:srgbClr val="103A65"/>
              </a:solidFill>
              <a:latin typeface="Microsoft JhengHei Light" panose="020B0304030504040204" pitchFamily="34" charset="-120"/>
              <a:ea typeface="Microsoft JhengHei Light" panose="020B0304030504040204" pitchFamily="34" charset="-120"/>
            </a:endParaRPr>
          </a:p>
        </p:txBody>
      </p:sp>
      <p:sp>
        <p:nvSpPr>
          <p:cNvPr id="17" name="Content Placeholder 13"/>
          <p:cNvSpPr txBox="1"/>
          <p:nvPr/>
        </p:nvSpPr>
        <p:spPr>
          <a:xfrm>
            <a:off x="5449266" y="3424193"/>
            <a:ext cx="6604786" cy="1322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nSpc>
                <a:spcPct val="120000"/>
              </a:lnSpc>
              <a:buFont typeface="Arial" panose="020B0604020202020204" pitchFamily="34" charset="0"/>
              <a:buNone/>
              <a:defRPr b="0" i="0"/>
            </a:pPr>
            <a:r>
              <a:rPr lang="1031" sz="3000" dirty="0">
                <a:solidFill>
                  <a:srgbClr val="103A65"/>
                </a:solidFill>
                <a:latin typeface="Rockwell" panose="02060603020205020403" pitchFamily="18" charset="0"/>
                <a:ea typeface="Tahoma" pitchFamily="34" charset="0"/>
                <a:cs typeface="Tahoma" pitchFamily="34" charset="0"/>
              </a:rPr>
              <a:t>Der Nerv sendet dann eine direkte Nachricht an das limbische System.</a:t>
            </a:r>
            <a:endParaRPr lang="en-US" sz="3000" dirty="0">
              <a:solidFill>
                <a:srgbClr val="103A65"/>
              </a:solidFill>
              <a:latin typeface="Rockwell" panose="02060603020205020403" pitchFamily="18" charset="0"/>
              <a:ea typeface="Tahoma" pitchFamily="34" charset="0"/>
              <a:cs typeface="Tahoma" pitchFamily="34" charset="0"/>
            </a:endParaRPr>
          </a:p>
        </p:txBody>
      </p:sp>
      <p:pic>
        <p:nvPicPr>
          <p:cNvPr id="18" name="Picture 2">
            <a:extLst>
              <a:ext uri="{FF2B5EF4-FFF2-40B4-BE49-F238E27FC236}">
                <a16:creationId xmlns:a16="http://schemas.microsoft.com/office/drawing/2014/main" id="{52A00DC4-6F14-4B8C-B740-0A407F5C02C7}"/>
              </a:ext>
            </a:extLst>
          </p:cNvPr>
          <p:cNvPicPr>
            <a:picLocks noChangeAspect="1"/>
          </p:cNvPicPr>
          <p:nvPr/>
        </p:nvPicPr>
        <p:blipFill>
          <a:blip r:embed="rId7"/>
          <a:stretch>
            <a:fillRect/>
          </a:stretch>
        </p:blipFill>
        <p:spPr>
          <a:xfrm>
            <a:off x="0" y="5892596"/>
            <a:ext cx="12192000" cy="965404"/>
          </a:xfrm>
          <a:prstGeom prst="rect">
            <a:avLst/>
          </a:prstGeom>
        </p:spPr>
      </p:pic>
      <p:sp>
        <p:nvSpPr>
          <p:cNvPr id="19" name="Content Placeholder 13">
            <a:extLst>
              <a:ext uri="{FF2B5EF4-FFF2-40B4-BE49-F238E27FC236}">
                <a16:creationId xmlns:a16="http://schemas.microsoft.com/office/drawing/2014/main" id="{936A4E34-232F-4988-B67D-258D219C6F0E}"/>
              </a:ext>
            </a:extLst>
          </p:cNvPr>
          <p:cNvSpPr txBox="1"/>
          <p:nvPr/>
        </p:nvSpPr>
        <p:spPr>
          <a:xfrm>
            <a:off x="754185" y="5100154"/>
            <a:ext cx="11086135" cy="1322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nSpc>
                <a:spcPct val="120000"/>
              </a:lnSpc>
              <a:buFont typeface="Arial" panose="020B0604020202020204" pitchFamily="34" charset="0"/>
              <a:buNone/>
              <a:defRPr b="0" i="0"/>
            </a:pPr>
            <a:r>
              <a:rPr lang="de-DE" sz="3000" dirty="0">
                <a:solidFill>
                  <a:srgbClr val="103A65"/>
                </a:solidFill>
                <a:latin typeface="Rockwell" panose="02060603020205020403" pitchFamily="18" charset="0"/>
                <a:ea typeface="Tahoma" pitchFamily="34" charset="0"/>
                <a:cs typeface="Tahoma" pitchFamily="34" charset="0"/>
              </a:rPr>
              <a:t>die in der Natur vorhandenen ätherischen Partikel durchschreiten die Blut-Hirn-Schranke!</a:t>
            </a:r>
            <a:endParaRPr lang="en-US" sz="3000" dirty="0">
              <a:solidFill>
                <a:srgbClr val="103A65"/>
              </a:solidFill>
              <a:latin typeface="Rockwell" panose="02060603020205020403" pitchFamily="18" charset="0"/>
              <a:ea typeface="Tahoma" pitchFamily="34" charset="0"/>
              <a:cs typeface="Tahoma" pitchFamily="34" charset="0"/>
            </a:endParaRPr>
          </a:p>
        </p:txBody>
      </p:sp>
      <p:sp>
        <p:nvSpPr>
          <p:cNvPr id="2" name="Ellipse 1">
            <a:extLst>
              <a:ext uri="{FF2B5EF4-FFF2-40B4-BE49-F238E27FC236}">
                <a16:creationId xmlns:a16="http://schemas.microsoft.com/office/drawing/2014/main" id="{1328B7DA-EFD5-4D62-B54E-1E0C068443B4}"/>
              </a:ext>
            </a:extLst>
          </p:cNvPr>
          <p:cNvSpPr/>
          <p:nvPr/>
        </p:nvSpPr>
        <p:spPr>
          <a:xfrm>
            <a:off x="229500" y="1824405"/>
            <a:ext cx="540327" cy="517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n w="0"/>
                <a:solidFill>
                  <a:schemeClr val="tx1"/>
                </a:solidFill>
                <a:effectLst>
                  <a:outerShdw blurRad="38100" dist="19050" dir="2700000" algn="tl" rotWithShape="0">
                    <a:schemeClr val="dk1">
                      <a:alpha val="40000"/>
                    </a:schemeClr>
                  </a:outerShdw>
                </a:effectLst>
              </a:rPr>
              <a:t>1</a:t>
            </a:r>
          </a:p>
        </p:txBody>
      </p:sp>
      <p:sp>
        <p:nvSpPr>
          <p:cNvPr id="13" name="Ellipse 12">
            <a:extLst>
              <a:ext uri="{FF2B5EF4-FFF2-40B4-BE49-F238E27FC236}">
                <a16:creationId xmlns:a16="http://schemas.microsoft.com/office/drawing/2014/main" id="{BB12FEDA-E24C-4F98-A05F-A98DA4BEC532}"/>
              </a:ext>
            </a:extLst>
          </p:cNvPr>
          <p:cNvSpPr/>
          <p:nvPr/>
        </p:nvSpPr>
        <p:spPr>
          <a:xfrm>
            <a:off x="213857" y="5133828"/>
            <a:ext cx="540327" cy="517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243297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0E81A2-4BD7-424F-95EA-AB376450BBE4}"/>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242498-DBB7-4FE6-9BEA-ED6F042DA184}"/>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842" t="17433"/>
          <a:stretch/>
        </p:blipFill>
        <p:spPr>
          <a:xfrm>
            <a:off x="-137161" y="-152400"/>
            <a:ext cx="6236431" cy="7010400"/>
          </a:xfrm>
          <a:prstGeom prst="rect">
            <a:avLst/>
          </a:prstGeom>
        </p:spPr>
      </p:pic>
      <p:sp>
        <p:nvSpPr>
          <p:cNvPr id="2" name="TextBox 1"/>
          <p:cNvSpPr txBox="1"/>
          <p:nvPr/>
        </p:nvSpPr>
        <p:spPr>
          <a:xfrm>
            <a:off x="832290" y="2190732"/>
            <a:ext cx="10358624" cy="3046988"/>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DIE ROLLE VON </a:t>
            </a:r>
          </a:p>
          <a:p>
            <a:pPr>
              <a:defRPr b="0" i="0"/>
            </a:pPr>
            <a:r>
              <a:rPr lang="1031" sz="9600" dirty="0">
                <a:solidFill>
                  <a:srgbClr val="002060"/>
                </a:solidFill>
                <a:latin typeface="Montserrat" panose="00000500000000000000" pitchFamily="2" charset="0"/>
              </a:rPr>
              <a:t>BERÜHRUNGEN</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2992A670-E618-40DD-8424-1FE40236608A}"/>
              </a:ext>
            </a:extLst>
          </p:cNvPr>
          <p:cNvPicPr>
            <a:picLocks noChangeAspect="1"/>
          </p:cNvPicPr>
          <p:nvPr/>
        </p:nvPicPr>
        <p:blipFill>
          <a:blip r:embed="rId4"/>
          <a:stretch>
            <a:fillRect/>
          </a:stretch>
        </p:blipFill>
        <p:spPr>
          <a:xfrm>
            <a:off x="0" y="5892597"/>
            <a:ext cx="12192000" cy="965404"/>
          </a:xfrm>
          <a:prstGeom prst="rect">
            <a:avLst/>
          </a:prstGeom>
        </p:spPr>
      </p:pic>
    </p:spTree>
    <p:extLst>
      <p:ext uri="{BB962C8B-B14F-4D97-AF65-F5344CB8AC3E}">
        <p14:creationId xmlns:p14="http://schemas.microsoft.com/office/powerpoint/2010/main" val="245090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1753CD-2C9F-4EF9-9081-BA895ABB9A1B}"/>
              </a:ext>
            </a:extLst>
          </p:cNvPr>
          <p:cNvSpPr/>
          <p:nvPr/>
        </p:nvSpPr>
        <p:spPr>
          <a:xfrm rot="16200000">
            <a:off x="2667000" y="-2664186"/>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AD79FE02-39B3-41E3-AD4F-C5015E66EAD1}"/>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51901"/>
          <a:stretch/>
        </p:blipFill>
        <p:spPr>
          <a:xfrm>
            <a:off x="0" y="-110857"/>
            <a:ext cx="12226102" cy="4736320"/>
          </a:xfrm>
          <a:prstGeom prst="rect">
            <a:avLst/>
          </a:prstGeom>
        </p:spPr>
      </p:pic>
      <p:pic>
        <p:nvPicPr>
          <p:cNvPr id="18" name="Picture 17">
            <a:extLst>
              <a:ext uri="{FF2B5EF4-FFF2-40B4-BE49-F238E27FC236}">
                <a16:creationId xmlns:a16="http://schemas.microsoft.com/office/drawing/2014/main" id="{28C58B94-C744-4D95-A2E6-63AD11EAC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575" y="2184474"/>
            <a:ext cx="3392845" cy="4071414"/>
          </a:xfrm>
          <a:prstGeom prst="rect">
            <a:avLst/>
          </a:prstGeom>
        </p:spPr>
      </p:pic>
      <p:sp>
        <p:nvSpPr>
          <p:cNvPr id="9" name="TextBox 8">
            <a:extLst>
              <a:ext uri="{FF2B5EF4-FFF2-40B4-BE49-F238E27FC236}">
                <a16:creationId xmlns:a16="http://schemas.microsoft.com/office/drawing/2014/main" id="{5AD079B1-9B2B-E24F-ABA9-BF1895826C68}"/>
              </a:ext>
            </a:extLst>
          </p:cNvPr>
          <p:cNvSpPr txBox="1"/>
          <p:nvPr/>
        </p:nvSpPr>
        <p:spPr>
          <a:xfrm>
            <a:off x="318977" y="356827"/>
            <a:ext cx="11558505" cy="830997"/>
          </a:xfrm>
          <a:prstGeom prst="rect">
            <a:avLst/>
          </a:prstGeom>
          <a:noFill/>
          <a:ln>
            <a:noFill/>
          </a:ln>
        </p:spPr>
        <p:txBody>
          <a:bodyPr wrap="square" rtlCol="0">
            <a:spAutoFit/>
          </a:bodyPr>
          <a:lstStyle/>
          <a:p>
            <a:pPr algn="ctr">
              <a:defRPr b="0" i="0"/>
            </a:pPr>
            <a:r>
              <a:rPr lang="1031" sz="4800" b="1" dirty="0">
                <a:solidFill>
                  <a:srgbClr val="103A65"/>
                </a:solidFill>
                <a:latin typeface="Microsoft JhengHei Light" panose="020B0304030504040204" pitchFamily="34" charset="-120"/>
                <a:ea typeface="Microsoft JhengHei Light" panose="020B0304030504040204" pitchFamily="34" charset="-120"/>
                <a:cs typeface="FranklinGotURWTCEMedCon"/>
              </a:rPr>
              <a:t>BERÜHRUNGEN ERZEUGEN BINDUNG</a:t>
            </a:r>
            <a:endParaRPr lang="en-US" sz="4800" b="1" dirty="0">
              <a:solidFill>
                <a:srgbClr val="103A65"/>
              </a:solidFill>
              <a:latin typeface="Microsoft JhengHei Light" panose="020B0304030504040204" pitchFamily="34" charset="-120"/>
              <a:ea typeface="Microsoft JhengHei Light" panose="020B0304030504040204" pitchFamily="34" charset="-120"/>
            </a:endParaRPr>
          </a:p>
        </p:txBody>
      </p:sp>
      <p:sp>
        <p:nvSpPr>
          <p:cNvPr id="17" name="Content Placeholder 13"/>
          <p:cNvSpPr txBox="1"/>
          <p:nvPr/>
        </p:nvSpPr>
        <p:spPr>
          <a:xfrm>
            <a:off x="318977" y="1375121"/>
            <a:ext cx="4806696" cy="1785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nSpc>
                <a:spcPct val="120000"/>
              </a:lnSpc>
              <a:buFont typeface="Arial" panose="020B0604020202020204" pitchFamily="34" charset="0"/>
              <a:buNone/>
              <a:defRPr b="0" i="0"/>
            </a:pPr>
            <a:r>
              <a:rPr lang="1031" sz="3000" dirty="0">
                <a:solidFill>
                  <a:srgbClr val="103A65"/>
                </a:solidFill>
                <a:latin typeface="Rockwell" panose="02060603020205020403" pitchFamily="18" charset="0"/>
                <a:ea typeface="Tahoma" pitchFamily="34" charset="0"/>
                <a:cs typeface="Tahoma" pitchFamily="34" charset="0"/>
              </a:rPr>
              <a:t>Berührungen stimulieren unseren Körper</a:t>
            </a:r>
            <a:r>
              <a:rPr lang="de-DE" sz="3000" dirty="0">
                <a:solidFill>
                  <a:srgbClr val="103A65"/>
                </a:solidFill>
                <a:latin typeface="Rockwell" panose="02060603020205020403" pitchFamily="18" charset="0"/>
                <a:ea typeface="Tahoma" pitchFamily="34" charset="0"/>
                <a:cs typeface="Tahoma" pitchFamily="34" charset="0"/>
              </a:rPr>
              <a:t>. </a:t>
            </a:r>
          </a:p>
        </p:txBody>
      </p:sp>
      <p:pic>
        <p:nvPicPr>
          <p:cNvPr id="22" name="Picture 2">
            <a:extLst>
              <a:ext uri="{FF2B5EF4-FFF2-40B4-BE49-F238E27FC236}">
                <a16:creationId xmlns:a16="http://schemas.microsoft.com/office/drawing/2014/main" id="{AB104EA4-2D23-4446-BDA2-8ED9DA35870C}"/>
              </a:ext>
            </a:extLst>
          </p:cNvPr>
          <p:cNvPicPr>
            <a:picLocks noChangeAspect="1"/>
          </p:cNvPicPr>
          <p:nvPr/>
        </p:nvPicPr>
        <p:blipFill>
          <a:blip r:embed="rId5"/>
          <a:stretch>
            <a:fillRect/>
          </a:stretch>
        </p:blipFill>
        <p:spPr>
          <a:xfrm>
            <a:off x="0" y="5904010"/>
            <a:ext cx="12192000" cy="965404"/>
          </a:xfrm>
          <a:prstGeom prst="rect">
            <a:avLst/>
          </a:prstGeom>
        </p:spPr>
      </p:pic>
      <p:sp>
        <p:nvSpPr>
          <p:cNvPr id="10" name="Content Placeholder 13">
            <a:extLst>
              <a:ext uri="{FF2B5EF4-FFF2-40B4-BE49-F238E27FC236}">
                <a16:creationId xmlns:a16="http://schemas.microsoft.com/office/drawing/2014/main" id="{4D7C4AC7-0287-45D8-A922-38B338224A6E}"/>
              </a:ext>
            </a:extLst>
          </p:cNvPr>
          <p:cNvSpPr txBox="1"/>
          <p:nvPr/>
        </p:nvSpPr>
        <p:spPr>
          <a:xfrm>
            <a:off x="462874" y="5013148"/>
            <a:ext cx="4893784" cy="733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nSpc>
                <a:spcPct val="120000"/>
              </a:lnSpc>
              <a:buFont typeface="Arial" panose="020B0604020202020204" pitchFamily="34" charset="0"/>
              <a:buNone/>
              <a:defRPr b="0" i="0"/>
            </a:pPr>
            <a:r>
              <a:rPr lang="de-DE" sz="3000" dirty="0">
                <a:solidFill>
                  <a:schemeClr val="accent1">
                    <a:lumMod val="75000"/>
                  </a:schemeClr>
                </a:solidFill>
                <a:latin typeface="Rockwell" panose="02060603020205020403" pitchFamily="18" charset="0"/>
                <a:ea typeface="Tahoma" pitchFamily="34" charset="0"/>
                <a:cs typeface="Tahoma" pitchFamily="34" charset="0"/>
              </a:rPr>
              <a:t>Körper, Geist und Emotionen reagieren.</a:t>
            </a:r>
            <a:endParaRPr lang="en-US" sz="3000" dirty="0">
              <a:solidFill>
                <a:schemeClr val="accent1">
                  <a:lumMod val="75000"/>
                </a:schemeClr>
              </a:solidFill>
              <a:latin typeface="Rockwell" panose="02060603020205020403" pitchFamily="18" charset="0"/>
              <a:ea typeface="Tahoma" pitchFamily="34" charset="0"/>
              <a:cs typeface="Tahoma" pitchFamily="34" charset="0"/>
            </a:endParaRPr>
          </a:p>
        </p:txBody>
      </p:sp>
      <p:sp>
        <p:nvSpPr>
          <p:cNvPr id="2" name="TextBox 9">
            <a:extLst>
              <a:ext uri="{FF2B5EF4-FFF2-40B4-BE49-F238E27FC236}">
                <a16:creationId xmlns:a16="http://schemas.microsoft.com/office/drawing/2014/main" id="{5237CE42-E0CE-F0DF-809F-426D133FC4EA}"/>
              </a:ext>
            </a:extLst>
          </p:cNvPr>
          <p:cNvSpPr txBox="1"/>
          <p:nvPr/>
        </p:nvSpPr>
        <p:spPr>
          <a:xfrm>
            <a:off x="6265869" y="2100885"/>
            <a:ext cx="4882393" cy="523220"/>
          </a:xfrm>
          <a:prstGeom prst="rect">
            <a:avLst/>
          </a:prstGeom>
          <a:noFill/>
          <a:ln w="57150">
            <a:solidFill>
              <a:schemeClr val="bg1"/>
            </a:solidFill>
          </a:ln>
        </p:spPr>
        <p:txBody>
          <a:bodyPr wrap="square" rtlCol="0" anchor="ctr">
            <a:spAutoFit/>
          </a:bodyPr>
          <a:lstStyle/>
          <a:p>
            <a:pPr algn="ctr">
              <a:defRPr b="0" i="0"/>
            </a:pPr>
            <a:r>
              <a:rPr lang="1031" sz="2800" b="1" dirty="0">
                <a:solidFill>
                  <a:srgbClr val="285076"/>
                </a:solidFill>
                <a:latin typeface="Montserrat Thin" panose="00000300000000000000" pitchFamily="2" charset="0"/>
              </a:rPr>
              <a:t> </a:t>
            </a:r>
            <a:r>
              <a:rPr lang="1031" sz="2800" b="1" dirty="0">
                <a:solidFill>
                  <a:srgbClr val="285076"/>
                </a:solidFill>
                <a:latin typeface="Microsoft JhengHei Light" panose="020B0304030504040204" pitchFamily="34" charset="-120"/>
                <a:ea typeface="Microsoft JhengHei Light" panose="020B0304030504040204" pitchFamily="34" charset="-120"/>
              </a:rPr>
              <a:t>DEN BLUTDRUCK SENKEN</a:t>
            </a:r>
            <a:endParaRPr lang="en-US" sz="2800" b="1" dirty="0">
              <a:solidFill>
                <a:srgbClr val="285076"/>
              </a:solidFill>
              <a:latin typeface="Microsoft JhengHei Light" panose="020B0304030504040204" pitchFamily="34" charset="-120"/>
              <a:ea typeface="Microsoft JhengHei Light" panose="020B0304030504040204" pitchFamily="34" charset="-120"/>
            </a:endParaRPr>
          </a:p>
        </p:txBody>
      </p:sp>
      <p:sp>
        <p:nvSpPr>
          <p:cNvPr id="3" name="TextBox 12">
            <a:extLst>
              <a:ext uri="{FF2B5EF4-FFF2-40B4-BE49-F238E27FC236}">
                <a16:creationId xmlns:a16="http://schemas.microsoft.com/office/drawing/2014/main" id="{D3BDE576-418D-DEC7-A516-D67740F3A9CB}"/>
              </a:ext>
            </a:extLst>
          </p:cNvPr>
          <p:cNvSpPr txBox="1"/>
          <p:nvPr/>
        </p:nvSpPr>
        <p:spPr>
          <a:xfrm>
            <a:off x="6265869" y="4774903"/>
            <a:ext cx="5720754" cy="523220"/>
          </a:xfrm>
          <a:prstGeom prst="rect">
            <a:avLst/>
          </a:prstGeom>
          <a:noFill/>
          <a:ln w="57150">
            <a:solidFill>
              <a:schemeClr val="bg1"/>
            </a:solidFill>
          </a:ln>
        </p:spPr>
        <p:txBody>
          <a:bodyPr wrap="square" rtlCol="0" anchor="ctr">
            <a:spAutoFit/>
          </a:bodyPr>
          <a:lstStyle/>
          <a:p>
            <a:pPr algn="ctr">
              <a:defRPr b="0" i="0"/>
            </a:pPr>
            <a:r>
              <a:rPr lang="1031" sz="2800" b="1" dirty="0">
                <a:solidFill>
                  <a:srgbClr val="285076"/>
                </a:solidFill>
                <a:latin typeface="Microsoft JhengHei Light" panose="020B0304030504040204" pitchFamily="34" charset="-120"/>
                <a:ea typeface="Microsoft JhengHei Light" panose="020B0304030504040204" pitchFamily="34" charset="-120"/>
              </a:rPr>
              <a:t> DEN CORTISOLSPIEGEL SENKEN</a:t>
            </a:r>
            <a:endParaRPr lang="en-US" sz="2800" b="1" dirty="0">
              <a:solidFill>
                <a:srgbClr val="285076"/>
              </a:solidFill>
              <a:latin typeface="Microsoft JhengHei Light" panose="020B0304030504040204" pitchFamily="34" charset="-120"/>
              <a:ea typeface="Microsoft JhengHei Light" panose="020B0304030504040204" pitchFamily="34" charset="-120"/>
            </a:endParaRPr>
          </a:p>
        </p:txBody>
      </p:sp>
      <p:sp>
        <p:nvSpPr>
          <p:cNvPr id="4" name="TextBox 14">
            <a:extLst>
              <a:ext uri="{FF2B5EF4-FFF2-40B4-BE49-F238E27FC236}">
                <a16:creationId xmlns:a16="http://schemas.microsoft.com/office/drawing/2014/main" id="{8C25316C-8635-CF34-9828-73980AD0519A}"/>
              </a:ext>
            </a:extLst>
          </p:cNvPr>
          <p:cNvSpPr txBox="1"/>
          <p:nvPr/>
        </p:nvSpPr>
        <p:spPr>
          <a:xfrm>
            <a:off x="6265869" y="3476493"/>
            <a:ext cx="5335398" cy="523220"/>
          </a:xfrm>
          <a:prstGeom prst="rect">
            <a:avLst/>
          </a:prstGeom>
          <a:noFill/>
          <a:ln w="57150">
            <a:solidFill>
              <a:schemeClr val="bg1"/>
            </a:solidFill>
          </a:ln>
        </p:spPr>
        <p:txBody>
          <a:bodyPr wrap="square" rtlCol="0" anchor="ctr">
            <a:spAutoFit/>
          </a:bodyPr>
          <a:lstStyle/>
          <a:p>
            <a:pPr algn="ctr">
              <a:defRPr b="0" i="0"/>
            </a:pPr>
            <a:r>
              <a:rPr lang="1031" sz="2800" b="1" dirty="0">
                <a:solidFill>
                  <a:srgbClr val="285076"/>
                </a:solidFill>
                <a:latin typeface="Microsoft JhengHei Light" panose="020B0304030504040204" pitchFamily="34" charset="-120"/>
                <a:ea typeface="Microsoft JhengHei Light" panose="020B0304030504040204" pitchFamily="34" charset="-120"/>
              </a:rPr>
              <a:t> DIE HERZFREQUENZ SENKEN</a:t>
            </a:r>
            <a:endParaRPr lang="en-US" sz="2800" b="1" dirty="0">
              <a:solidFill>
                <a:srgbClr val="285076"/>
              </a:solidFill>
              <a:latin typeface="Microsoft JhengHei Light" panose="020B0304030504040204" pitchFamily="34" charset="-120"/>
              <a:ea typeface="Microsoft JhengHei Light" panose="020B0304030504040204" pitchFamily="34" charset="-120"/>
            </a:endParaRPr>
          </a:p>
        </p:txBody>
      </p:sp>
      <p:pic>
        <p:nvPicPr>
          <p:cNvPr id="5" name="Picture 19">
            <a:extLst>
              <a:ext uri="{FF2B5EF4-FFF2-40B4-BE49-F238E27FC236}">
                <a16:creationId xmlns:a16="http://schemas.microsoft.com/office/drawing/2014/main" id="{CD508536-68AA-DCC8-8037-D774E03306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9979" y="2946922"/>
            <a:ext cx="1150688" cy="1150688"/>
          </a:xfrm>
          <a:prstGeom prst="rect">
            <a:avLst/>
          </a:prstGeom>
        </p:spPr>
      </p:pic>
      <p:pic>
        <p:nvPicPr>
          <p:cNvPr id="6" name="Picture 18">
            <a:extLst>
              <a:ext uri="{FF2B5EF4-FFF2-40B4-BE49-F238E27FC236}">
                <a16:creationId xmlns:a16="http://schemas.microsoft.com/office/drawing/2014/main" id="{A12EA6B5-D271-010C-B8A8-55ED7C64E8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9979" y="1609983"/>
            <a:ext cx="1150688" cy="1150688"/>
          </a:xfrm>
          <a:prstGeom prst="rect">
            <a:avLst/>
          </a:prstGeom>
        </p:spPr>
      </p:pic>
      <p:pic>
        <p:nvPicPr>
          <p:cNvPr id="7" name="Picture 19">
            <a:extLst>
              <a:ext uri="{FF2B5EF4-FFF2-40B4-BE49-F238E27FC236}">
                <a16:creationId xmlns:a16="http://schemas.microsoft.com/office/drawing/2014/main" id="{27435E9B-FC9D-8315-B179-0806EFB160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8317" y="4271277"/>
            <a:ext cx="1150688" cy="1150688"/>
          </a:xfrm>
          <a:prstGeom prst="rect">
            <a:avLst/>
          </a:prstGeom>
        </p:spPr>
      </p:pic>
    </p:spTree>
    <p:extLst>
      <p:ext uri="{BB962C8B-B14F-4D97-AF65-F5344CB8AC3E}">
        <p14:creationId xmlns:p14="http://schemas.microsoft.com/office/powerpoint/2010/main" val="171620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0E81A2-4BD7-424F-95EA-AB376450BBE4}"/>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242498-DBB7-4FE6-9BEA-ED6F042DA184}"/>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842" t="17433"/>
          <a:stretch/>
        </p:blipFill>
        <p:spPr>
          <a:xfrm>
            <a:off x="-137161" y="-152400"/>
            <a:ext cx="6236431" cy="7010400"/>
          </a:xfrm>
          <a:prstGeom prst="rect">
            <a:avLst/>
          </a:prstGeom>
        </p:spPr>
      </p:pic>
      <p:sp>
        <p:nvSpPr>
          <p:cNvPr id="2" name="TextBox 1"/>
          <p:cNvSpPr txBox="1"/>
          <p:nvPr/>
        </p:nvSpPr>
        <p:spPr>
          <a:xfrm>
            <a:off x="725044" y="922429"/>
            <a:ext cx="10741912" cy="4524315"/>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DIE ROLLE VON </a:t>
            </a:r>
          </a:p>
          <a:p>
            <a:pPr>
              <a:defRPr b="0" i="0"/>
            </a:pPr>
            <a:r>
              <a:rPr lang="de-DE" sz="9600" dirty="0">
                <a:solidFill>
                  <a:srgbClr val="002060"/>
                </a:solidFill>
                <a:latin typeface="Montserrat" panose="00000500000000000000" pitchFamily="2" charset="0"/>
              </a:rPr>
              <a:t>MERIDIANEN + ENERGIEZONEN</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2992A670-E618-40DD-8424-1FE40236608A}"/>
              </a:ext>
            </a:extLst>
          </p:cNvPr>
          <p:cNvPicPr>
            <a:picLocks noChangeAspect="1"/>
          </p:cNvPicPr>
          <p:nvPr/>
        </p:nvPicPr>
        <p:blipFill>
          <a:blip r:embed="rId4"/>
          <a:stretch>
            <a:fillRect/>
          </a:stretch>
        </p:blipFill>
        <p:spPr>
          <a:xfrm>
            <a:off x="0" y="5892597"/>
            <a:ext cx="12192000" cy="965404"/>
          </a:xfrm>
          <a:prstGeom prst="rect">
            <a:avLst/>
          </a:prstGeom>
        </p:spPr>
      </p:pic>
    </p:spTree>
    <p:extLst>
      <p:ext uri="{BB962C8B-B14F-4D97-AF65-F5344CB8AC3E}">
        <p14:creationId xmlns:p14="http://schemas.microsoft.com/office/powerpoint/2010/main" val="28133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8DF131-F596-43C6-83E8-898B4D7D39EB}"/>
              </a:ext>
            </a:extLst>
          </p:cNvPr>
          <p:cNvSpPr/>
          <p:nvPr/>
        </p:nvSpPr>
        <p:spPr>
          <a:xfrm rot="16200000">
            <a:off x="2667000" y="-2667000"/>
            <a:ext cx="6858000" cy="12192000"/>
          </a:xfrm>
          <a:prstGeom prst="rect">
            <a:avLst/>
          </a:prstGeom>
          <a:gradFill flip="none" rotWithShape="1">
            <a:gsLst>
              <a:gs pos="0">
                <a:srgbClr val="39C1CB">
                  <a:tint val="66000"/>
                  <a:satMod val="160000"/>
                  <a:lumMod val="43000"/>
                  <a:lumOff val="57000"/>
                </a:srgbClr>
              </a:gs>
              <a:gs pos="55000">
                <a:srgbClr val="39C1CB">
                  <a:tint val="44500"/>
                  <a:satMod val="160000"/>
                </a:srgbClr>
              </a:gs>
              <a:gs pos="100000">
                <a:sysClr val="window" lastClr="FFFFFF"/>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9915A1C-22A5-4D40-A6F8-9D8E9093E7C8}"/>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9072"/>
          <a:stretch/>
        </p:blipFill>
        <p:spPr>
          <a:xfrm>
            <a:off x="130518" y="-571979"/>
            <a:ext cx="12226102" cy="5014885"/>
          </a:xfrm>
          <a:prstGeom prst="rect">
            <a:avLst/>
          </a:prstGeom>
        </p:spPr>
      </p:pic>
      <p:pic>
        <p:nvPicPr>
          <p:cNvPr id="2" name="Picture 4">
            <a:extLst>
              <a:ext uri="{FF2B5EF4-FFF2-40B4-BE49-F238E27FC236}">
                <a16:creationId xmlns:a16="http://schemas.microsoft.com/office/drawing/2014/main" id="{7CE86CEC-4152-10A5-35EF-EC103B9E40FA}"/>
              </a:ext>
            </a:extLst>
          </p:cNvPr>
          <p:cNvPicPr>
            <a:picLocks noChangeAspect="1"/>
          </p:cNvPicPr>
          <p:nvPr/>
        </p:nvPicPr>
        <p:blipFill>
          <a:blip r:embed="rId4"/>
          <a:stretch>
            <a:fillRect/>
          </a:stretch>
        </p:blipFill>
        <p:spPr>
          <a:xfrm>
            <a:off x="9439933" y="311072"/>
            <a:ext cx="2492007" cy="2635226"/>
          </a:xfrm>
          <a:prstGeom prst="rect">
            <a:avLst/>
          </a:prstGeom>
        </p:spPr>
      </p:pic>
      <p:pic>
        <p:nvPicPr>
          <p:cNvPr id="3" name="Picture 11" descr="ATT Feet-Zones.png">
            <a:extLst>
              <a:ext uri="{FF2B5EF4-FFF2-40B4-BE49-F238E27FC236}">
                <a16:creationId xmlns:a16="http://schemas.microsoft.com/office/drawing/2014/main" id="{DC53FA9F-D475-1C34-7C43-A048B4495466}"/>
              </a:ext>
            </a:extLst>
          </p:cNvPr>
          <p:cNvPicPr>
            <a:picLocks noChangeAspect="1"/>
          </p:cNvPicPr>
          <p:nvPr/>
        </p:nvPicPr>
        <p:blipFill>
          <a:blip r:embed="rId5" cstate="print"/>
          <a:stretch>
            <a:fillRect/>
          </a:stretch>
        </p:blipFill>
        <p:spPr>
          <a:xfrm>
            <a:off x="8605257" y="2899378"/>
            <a:ext cx="2570724" cy="3209854"/>
          </a:xfrm>
          <a:prstGeom prst="rect">
            <a:avLst/>
          </a:prstGeom>
        </p:spPr>
      </p:pic>
      <p:pic>
        <p:nvPicPr>
          <p:cNvPr id="4" name="Picture 2">
            <a:extLst>
              <a:ext uri="{FF2B5EF4-FFF2-40B4-BE49-F238E27FC236}">
                <a16:creationId xmlns:a16="http://schemas.microsoft.com/office/drawing/2014/main" id="{9B8670FE-D800-9D33-202D-BD9443F487F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0518" y="180604"/>
            <a:ext cx="3733800" cy="3953436"/>
          </a:xfrm>
          <a:prstGeom prst="rect">
            <a:avLst/>
          </a:prstGeom>
          <a:noFill/>
          <a:ln w="9525">
            <a:noFill/>
            <a:miter lim="800000"/>
            <a:headEnd/>
            <a:tailEnd/>
          </a:ln>
        </p:spPr>
      </p:pic>
      <p:pic>
        <p:nvPicPr>
          <p:cNvPr id="5" name="Picture 10">
            <a:extLst>
              <a:ext uri="{FF2B5EF4-FFF2-40B4-BE49-F238E27FC236}">
                <a16:creationId xmlns:a16="http://schemas.microsoft.com/office/drawing/2014/main" id="{D3B3C131-048F-B020-C975-D1E96AB7FD0B}"/>
              </a:ext>
            </a:extLst>
          </p:cNvPr>
          <p:cNvPicPr>
            <a:picLocks noChangeAspect="1"/>
          </p:cNvPicPr>
          <p:nvPr/>
        </p:nvPicPr>
        <p:blipFill>
          <a:blip r:embed="rId7"/>
          <a:stretch>
            <a:fillRect/>
          </a:stretch>
        </p:blipFill>
        <p:spPr>
          <a:xfrm>
            <a:off x="4812973" y="488566"/>
            <a:ext cx="2566050" cy="2566050"/>
          </a:xfrm>
          <a:prstGeom prst="rect">
            <a:avLst/>
          </a:prstGeom>
        </p:spPr>
      </p:pic>
      <p:pic>
        <p:nvPicPr>
          <p:cNvPr id="12" name="Picture 20">
            <a:extLst>
              <a:ext uri="{FF2B5EF4-FFF2-40B4-BE49-F238E27FC236}">
                <a16:creationId xmlns:a16="http://schemas.microsoft.com/office/drawing/2014/main" id="{868620FE-8C4A-7425-9C24-8A7911A6FE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1943" y="3543182"/>
            <a:ext cx="4736870" cy="2566050"/>
          </a:xfrm>
          <a:prstGeom prst="rect">
            <a:avLst/>
          </a:prstGeom>
        </p:spPr>
      </p:pic>
      <p:pic>
        <p:nvPicPr>
          <p:cNvPr id="11" name="Picture 2">
            <a:extLst>
              <a:ext uri="{FF2B5EF4-FFF2-40B4-BE49-F238E27FC236}">
                <a16:creationId xmlns:a16="http://schemas.microsoft.com/office/drawing/2014/main" id="{D5285143-202C-4396-AAA8-46F5DA58F55F}"/>
              </a:ext>
            </a:extLst>
          </p:cNvPr>
          <p:cNvPicPr>
            <a:picLocks noChangeAspect="1"/>
          </p:cNvPicPr>
          <p:nvPr/>
        </p:nvPicPr>
        <p:blipFill>
          <a:blip r:embed="rId9"/>
          <a:stretch>
            <a:fillRect/>
          </a:stretch>
        </p:blipFill>
        <p:spPr>
          <a:xfrm>
            <a:off x="-2" y="5892596"/>
            <a:ext cx="12192000" cy="965404"/>
          </a:xfrm>
          <a:prstGeom prst="rect">
            <a:avLst/>
          </a:prstGeom>
        </p:spPr>
      </p:pic>
    </p:spTree>
    <p:extLst>
      <p:ext uri="{BB962C8B-B14F-4D97-AF65-F5344CB8AC3E}">
        <p14:creationId xmlns:p14="http://schemas.microsoft.com/office/powerpoint/2010/main" val="36988864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0E81A2-4BD7-424F-95EA-AB376450BBE4}"/>
              </a:ext>
            </a:extLst>
          </p:cNvPr>
          <p:cNvSpPr/>
          <p:nvPr/>
        </p:nvSpPr>
        <p:spPr>
          <a:xfrm rot="10800000">
            <a:off x="0" y="0"/>
            <a:ext cx="12192000" cy="6858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C242498-DBB7-4FE6-9BEA-ED6F042DA184}"/>
              </a:ext>
            </a:extLst>
          </p:cNvPr>
          <p:cNvPicPr>
            <a:picLocks noChangeAspect="1"/>
          </p:cNvPicPr>
          <p:nvPr/>
        </p:nvPicPr>
        <p:blipFill rotWithShape="1">
          <a:blip r:embed="rId3" cstate="print">
            <a:alphaModFix amt="25000"/>
            <a:extLst>
              <a:ext uri="{28A0092B-C50C-407E-A947-70E740481C1C}">
                <a14:useLocalDpi xmlns:a14="http://schemas.microsoft.com/office/drawing/2010/main" val="0"/>
              </a:ext>
            </a:extLst>
          </a:blip>
          <a:srcRect l="40842" t="17433"/>
          <a:stretch/>
        </p:blipFill>
        <p:spPr>
          <a:xfrm>
            <a:off x="-137161" y="-152400"/>
            <a:ext cx="6236431" cy="7010400"/>
          </a:xfrm>
          <a:prstGeom prst="rect">
            <a:avLst/>
          </a:prstGeom>
        </p:spPr>
      </p:pic>
      <p:sp>
        <p:nvSpPr>
          <p:cNvPr id="2" name="TextBox 1"/>
          <p:cNvSpPr txBox="1"/>
          <p:nvPr/>
        </p:nvSpPr>
        <p:spPr>
          <a:xfrm>
            <a:off x="529905" y="821761"/>
            <a:ext cx="11132190" cy="4524315"/>
          </a:xfrm>
          <a:prstGeom prst="rect">
            <a:avLst/>
          </a:prstGeom>
          <a:noFill/>
        </p:spPr>
        <p:txBody>
          <a:bodyPr wrap="square" rtlCol="0">
            <a:spAutoFit/>
          </a:bodyPr>
          <a:lstStyle/>
          <a:p>
            <a:pPr>
              <a:defRPr b="0" i="0"/>
            </a:pPr>
            <a:r>
              <a:rPr lang="1031" sz="9600" dirty="0">
                <a:solidFill>
                  <a:srgbClr val="002060"/>
                </a:solidFill>
                <a:latin typeface="Montserrat Thin" panose="00000300000000000000" pitchFamily="2" charset="0"/>
              </a:rPr>
              <a:t>DIE ROLLE VON </a:t>
            </a:r>
          </a:p>
          <a:p>
            <a:pPr>
              <a:defRPr b="0" i="0"/>
            </a:pPr>
            <a:r>
              <a:rPr lang="de-DE" sz="9600" dirty="0">
                <a:solidFill>
                  <a:srgbClr val="002060"/>
                </a:solidFill>
                <a:latin typeface="Montserrat" panose="00000500000000000000" pitchFamily="2" charset="0"/>
              </a:rPr>
              <a:t>RHYTHMUS &amp; WIEDERHOLUNG</a:t>
            </a:r>
            <a:endParaRPr lang="en-US" sz="9600" dirty="0">
              <a:solidFill>
                <a:srgbClr val="002060"/>
              </a:solidFill>
              <a:latin typeface="Montserrat" panose="00000500000000000000" pitchFamily="2" charset="0"/>
            </a:endParaRPr>
          </a:p>
        </p:txBody>
      </p:sp>
      <p:pic>
        <p:nvPicPr>
          <p:cNvPr id="5" name="Picture 2">
            <a:extLst>
              <a:ext uri="{FF2B5EF4-FFF2-40B4-BE49-F238E27FC236}">
                <a16:creationId xmlns:a16="http://schemas.microsoft.com/office/drawing/2014/main" id="{2992A670-E618-40DD-8424-1FE40236608A}"/>
              </a:ext>
            </a:extLst>
          </p:cNvPr>
          <p:cNvPicPr>
            <a:picLocks noChangeAspect="1"/>
          </p:cNvPicPr>
          <p:nvPr/>
        </p:nvPicPr>
        <p:blipFill>
          <a:blip r:embed="rId4"/>
          <a:stretch>
            <a:fillRect/>
          </a:stretch>
        </p:blipFill>
        <p:spPr>
          <a:xfrm>
            <a:off x="0" y="5892597"/>
            <a:ext cx="12192000" cy="965404"/>
          </a:xfrm>
          <a:prstGeom prst="rect">
            <a:avLst/>
          </a:prstGeom>
        </p:spPr>
      </p:pic>
    </p:spTree>
    <p:extLst>
      <p:ext uri="{BB962C8B-B14F-4D97-AF65-F5344CB8AC3E}">
        <p14:creationId xmlns:p14="http://schemas.microsoft.com/office/powerpoint/2010/main" val="12335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3004</Words>
  <Application>Microsoft Office PowerPoint</Application>
  <PresentationFormat>Breitbild</PresentationFormat>
  <Paragraphs>191</Paragraphs>
  <Slides>20</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DrCarbfred Pro</vt:lpstr>
      <vt:lpstr>Arial</vt:lpstr>
      <vt:lpstr>Calibri Light</vt:lpstr>
      <vt:lpstr>Calibri</vt:lpstr>
      <vt:lpstr>Montserrat Thin</vt:lpstr>
      <vt:lpstr>Microsoft JhengHei Light</vt:lpstr>
      <vt:lpstr>Montserrat</vt:lpstr>
      <vt:lpstr>Rockwell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doTERRA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Ricks, Jordan</dc:creator>
  <cp:lastModifiedBy>Birgit Maria Niedner</cp:lastModifiedBy>
  <cp:revision>144</cp:revision>
  <cp:lastPrinted>2023-07-13T09:08:05Z</cp:lastPrinted>
  <dcterms:created xsi:type="dcterms:W3CDTF">2018-10-17T19:01:43Z</dcterms:created>
  <dcterms:modified xsi:type="dcterms:W3CDTF">2024-02-19T17:50:15Z</dcterms:modified>
</cp:coreProperties>
</file>